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1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6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0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0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3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6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EBF6-D043-40E4-AF3D-845BE3E58AB2}" type="datetimeFigureOut">
              <a:rPr lang="pt-BR" smtClean="0"/>
              <a:t>16/10/2015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84C3-E1CA-4AB4-BCB0-62C78BA35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4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>
          <a:xfrm>
            <a:off x="839788" y="618186"/>
            <a:ext cx="3932237" cy="525080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Dois cliques para iniciar a aplicação, a pagina home  é apresentada ao usuário. É uma aplicação de uso pessoal.</a:t>
            </a:r>
          </a:p>
          <a:p>
            <a:r>
              <a:rPr lang="pt-BR" dirty="0"/>
              <a:t>Home</a:t>
            </a:r>
          </a:p>
          <a:p>
            <a:pPr lvl="0"/>
            <a:r>
              <a:rPr lang="pt-BR" dirty="0"/>
              <a:t>Lista de </a:t>
            </a:r>
            <a:r>
              <a:rPr lang="pt-BR" dirty="0" err="1"/>
              <a:t>mangás</a:t>
            </a:r>
            <a:r>
              <a:rPr lang="pt-BR" dirty="0"/>
              <a:t> – Os </a:t>
            </a:r>
            <a:r>
              <a:rPr lang="pt-BR" dirty="0" err="1"/>
              <a:t>mangás</a:t>
            </a:r>
            <a:r>
              <a:rPr lang="pt-BR" dirty="0"/>
              <a:t> que já foram cadastrados e se encontram dentro do banco de dados. A cada novo cadastro de coleções, eles são adicionados na lista.</a:t>
            </a:r>
          </a:p>
          <a:p>
            <a:pPr lvl="0"/>
            <a:r>
              <a:rPr lang="pt-BR" dirty="0"/>
              <a:t>Botão Editar – Faz a edição dos nomes do </a:t>
            </a:r>
            <a:r>
              <a:rPr lang="pt-BR" dirty="0" err="1"/>
              <a:t>mangás</a:t>
            </a:r>
            <a:r>
              <a:rPr lang="pt-BR" dirty="0"/>
              <a:t> caso tenha algum erro de digitação ou a adição de alguma informação no nome.</a:t>
            </a:r>
          </a:p>
          <a:p>
            <a:pPr lvl="0"/>
            <a:r>
              <a:rPr lang="pt-BR" dirty="0"/>
              <a:t>Botão Cadastrar – Faz o cadastro de novos títulos de </a:t>
            </a:r>
            <a:r>
              <a:rPr lang="pt-BR" dirty="0" err="1"/>
              <a:t>mangás</a:t>
            </a:r>
            <a:r>
              <a:rPr lang="pt-BR" dirty="0"/>
              <a:t> adquiridos.</a:t>
            </a:r>
          </a:p>
          <a:p>
            <a:r>
              <a:rPr lang="pt-BR" dirty="0"/>
              <a:t>Fluxo principal</a:t>
            </a:r>
          </a:p>
          <a:p>
            <a:r>
              <a:rPr lang="pt-BR" dirty="0"/>
              <a:t>Eu como usuário abrindo a aplicação, vai ser aberta a tela de home onde vai conter todos os meus </a:t>
            </a:r>
            <a:r>
              <a:rPr lang="pt-BR" dirty="0" err="1"/>
              <a:t>mangás</a:t>
            </a:r>
            <a:r>
              <a:rPr lang="pt-BR" dirty="0"/>
              <a:t> que já foram cadastrados. É possível também fazer o cadastro de novos títulos. . Caso aconteça algum erro de digitação na hora de cadastrar, clicando no botão editar, posso alterar o nome da coleção que foi cadastrada.</a:t>
            </a:r>
          </a:p>
          <a:p>
            <a:r>
              <a:rPr lang="pt-BR" dirty="0"/>
              <a:t>Fluxo alternativo</a:t>
            </a:r>
          </a:p>
          <a:p>
            <a:r>
              <a:rPr lang="pt-BR" dirty="0"/>
              <a:t>Não possuir uma conexão com a internet para que seja mostrado todas as coleções que já foram cadastradas.</a:t>
            </a:r>
          </a:p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98" y="807390"/>
            <a:ext cx="5061128" cy="44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682580"/>
            <a:ext cx="3932237" cy="5186408"/>
          </a:xfrm>
        </p:spPr>
        <p:txBody>
          <a:bodyPr/>
          <a:lstStyle/>
          <a:p>
            <a:r>
              <a:rPr lang="pt-BR" dirty="0"/>
              <a:t>Cadastro de Coleção</a:t>
            </a:r>
          </a:p>
          <a:p>
            <a:r>
              <a:rPr lang="pt-BR" dirty="0" smtClean="0"/>
              <a:t>Eu </a:t>
            </a:r>
            <a:r>
              <a:rPr lang="pt-BR" dirty="0"/>
              <a:t>como usuário, clico no botão cadastrar coleção e vai ser apresentada uma nova janela onde vai ser possível fazer o cadastro de novas coleções que vão ser adicionado no banco de dados.</a:t>
            </a:r>
          </a:p>
          <a:p>
            <a:pPr lvl="0"/>
            <a:r>
              <a:rPr lang="pt-BR" dirty="0" smtClean="0"/>
              <a:t>1- Campo </a:t>
            </a:r>
            <a:r>
              <a:rPr lang="pt-BR" dirty="0"/>
              <a:t>para o nome da coleção – Caso o usuário decida cadastrar uma nova coleção, esse campo serve para  que ele digite qualquer nome para sua coleção.</a:t>
            </a:r>
          </a:p>
          <a:p>
            <a:pPr lvl="0"/>
            <a:r>
              <a:rPr lang="pt-BR" dirty="0" smtClean="0"/>
              <a:t>2- Botão </a:t>
            </a:r>
            <a:r>
              <a:rPr lang="pt-BR" dirty="0"/>
              <a:t>Cancelar – Caso o usuário decida cancelar o cadastro de uma nova coleção, clicando no botão, retorna para a página home onde mostra os </a:t>
            </a:r>
            <a:r>
              <a:rPr lang="pt-BR" dirty="0" err="1"/>
              <a:t>mangás</a:t>
            </a:r>
            <a:r>
              <a:rPr lang="pt-BR" dirty="0"/>
              <a:t> já cadastrados.	</a:t>
            </a:r>
          </a:p>
          <a:p>
            <a:pPr lvl="0"/>
            <a:r>
              <a:rPr lang="pt-BR" dirty="0" smtClean="0"/>
              <a:t>3- Botão </a:t>
            </a:r>
            <a:r>
              <a:rPr lang="pt-BR" dirty="0"/>
              <a:t>Cadastrar – Caso o usuário queira adicionar um novo título a sua coleção, clicando no botão salvar, ele armazena esse novo título dentro de banco de dados que aparece na sua página home.</a:t>
            </a:r>
          </a:p>
          <a:p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57" y="1081826"/>
            <a:ext cx="5694124" cy="46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412124"/>
            <a:ext cx="3932237" cy="5456864"/>
          </a:xfrm>
        </p:spPr>
        <p:txBody>
          <a:bodyPr/>
          <a:lstStyle/>
          <a:p>
            <a:r>
              <a:rPr lang="pt-BR" dirty="0"/>
              <a:t>Volumes</a:t>
            </a:r>
          </a:p>
          <a:p>
            <a:r>
              <a:rPr lang="pt-BR" dirty="0" smtClean="0"/>
              <a:t>Eu </a:t>
            </a:r>
            <a:r>
              <a:rPr lang="pt-BR" dirty="0"/>
              <a:t>como usuário, visualizo os volumes já cadastrados. Clicando nas coleções que já cadastrei, vai ser aberta uma página dedicada a coleção que eu selecionei que vai apresentar os volumes os quais eu já possuo  e cadastrei. Caso aconteça algum erro de digitação na hora de cadastrar, clicando no botão editar, posso alterar o volume que foi cadastrado.</a:t>
            </a:r>
          </a:p>
          <a:p>
            <a:pPr lvl="0"/>
            <a:r>
              <a:rPr lang="pt-BR" dirty="0" smtClean="0"/>
              <a:t>1- Lista </a:t>
            </a:r>
            <a:r>
              <a:rPr lang="pt-BR" dirty="0"/>
              <a:t>de Volumes cadastrados – Mostra os volumes de determinado título que já foram cadastrados previamente.</a:t>
            </a:r>
          </a:p>
          <a:p>
            <a:pPr lvl="0"/>
            <a:r>
              <a:rPr lang="pt-BR" dirty="0" smtClean="0"/>
              <a:t>2- Botão </a:t>
            </a:r>
            <a:r>
              <a:rPr lang="pt-BR" dirty="0"/>
              <a:t>Cancelar – Esse botão faz com que a saia da tela.</a:t>
            </a:r>
          </a:p>
          <a:p>
            <a:pPr lvl="0"/>
            <a:r>
              <a:rPr lang="pt-BR" dirty="0" smtClean="0"/>
              <a:t>3- Botão </a:t>
            </a:r>
            <a:r>
              <a:rPr lang="pt-BR" dirty="0"/>
              <a:t>Cadastrar novo volume – Possibilita ao usuário cadastrar um novo volume adquirido.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870858"/>
            <a:ext cx="5584870" cy="424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0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78" y="841912"/>
            <a:ext cx="5246905" cy="4597288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412124"/>
            <a:ext cx="3932237" cy="5456864"/>
          </a:xfrm>
        </p:spPr>
        <p:txBody>
          <a:bodyPr/>
          <a:lstStyle/>
          <a:p>
            <a:r>
              <a:rPr lang="pt-BR" dirty="0"/>
              <a:t>Cadastro de Volumes</a:t>
            </a:r>
          </a:p>
          <a:p>
            <a:r>
              <a:rPr lang="pt-BR" dirty="0" smtClean="0"/>
              <a:t>Eu </a:t>
            </a:r>
            <a:r>
              <a:rPr lang="pt-BR" dirty="0"/>
              <a:t>como usuário, clico  no botão cadastrar volume para poder cadastrar um novo volume de determinada coleção e adiciona-lo aos volumes que eu possuo.</a:t>
            </a:r>
          </a:p>
          <a:p>
            <a:pPr lvl="0"/>
            <a:r>
              <a:rPr lang="pt-BR" dirty="0" smtClean="0"/>
              <a:t>1- Campo </a:t>
            </a:r>
            <a:r>
              <a:rPr lang="pt-BR" dirty="0"/>
              <a:t>de texto – Campo para o usuário digitar qual o volume ele deseja cadastrar.</a:t>
            </a:r>
          </a:p>
          <a:p>
            <a:pPr lvl="0"/>
            <a:r>
              <a:rPr lang="pt-BR" dirty="0" smtClean="0"/>
              <a:t>2- Botão </a:t>
            </a:r>
            <a:r>
              <a:rPr lang="pt-BR" dirty="0"/>
              <a:t>de cancelar – Esse botão faz com que a saia da tela.</a:t>
            </a:r>
          </a:p>
          <a:p>
            <a:pPr lvl="0"/>
            <a:r>
              <a:rPr lang="pt-BR" dirty="0" smtClean="0"/>
              <a:t>3- Botão </a:t>
            </a:r>
            <a:r>
              <a:rPr lang="pt-BR" dirty="0"/>
              <a:t>Salvar – Botão que salva no banco de dados os volumes cadastrados.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458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ismail - [2010]</dc:creator>
  <cp:lastModifiedBy>ismail - [2010]</cp:lastModifiedBy>
  <cp:revision>2</cp:revision>
  <dcterms:created xsi:type="dcterms:W3CDTF">2015-10-16T22:36:32Z</dcterms:created>
  <dcterms:modified xsi:type="dcterms:W3CDTF">2015-10-16T22:59:17Z</dcterms:modified>
</cp:coreProperties>
</file>