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4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080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10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46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9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13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71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486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1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90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505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7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06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3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6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20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3CBAC5-9627-41D6-9D38-484BE28F469C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D1D22C-28A4-4D69-9929-3840D20E61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49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238B0-4758-45EB-BDA0-639F4847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The 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994C-0339-4E1A-92DE-EC713BE6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Finding the best renting places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Paulo Fernandes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9486-B10A-4B80-AF09-006D35FC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C7DE-D76B-4359-B892-404002AF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to a new city to find new opportunities is a common thing.</a:t>
            </a:r>
          </a:p>
          <a:p>
            <a:r>
              <a:rPr lang="en-US" dirty="0"/>
              <a:t>Usually we are stuck with the option to renting a place.</a:t>
            </a:r>
          </a:p>
          <a:p>
            <a:r>
              <a:rPr lang="en-US" dirty="0"/>
              <a:t>A lot of places to renting available, specially in developed cities. </a:t>
            </a:r>
          </a:p>
          <a:p>
            <a:r>
              <a:rPr lang="en-US" dirty="0"/>
              <a:t>Trying to reduce the amount of options using Foursquare API and geographic information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454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76921-3A79-44EB-B893-5C003BB4D6B8}"/>
              </a:ext>
            </a:extLst>
          </p:cNvPr>
          <p:cNvPicPr/>
          <p:nvPr/>
        </p:nvPicPr>
        <p:blipFill rotWithShape="1">
          <a:blip r:embed="rId2">
            <a:alphaModFix amt="40000"/>
          </a:blip>
          <a:srcRect t="1909" b="11885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C60C-A271-4798-9175-80C02DA3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6" y="5506358"/>
            <a:ext cx="67651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Built-in dataset:</a:t>
            </a:r>
          </a:p>
          <a:p>
            <a:pPr marL="800100" lvl="2" indent="-342900"/>
            <a:r>
              <a:rPr lang="en-US" sz="1900" dirty="0">
                <a:solidFill>
                  <a:schemeClr val="tx1"/>
                </a:solidFill>
              </a:rPr>
              <a:t>50 places to rent in Porto, Portugal (using google location and a website for renting)</a:t>
            </a:r>
          </a:p>
        </p:txBody>
      </p:sp>
    </p:spTree>
    <p:extLst>
      <p:ext uri="{BB962C8B-B14F-4D97-AF65-F5344CB8AC3E}">
        <p14:creationId xmlns:p14="http://schemas.microsoft.com/office/powerpoint/2010/main" val="238635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85176-4334-4199-8BE0-2C2FF839ED33}"/>
              </a:ext>
            </a:extLst>
          </p:cNvPr>
          <p:cNvPicPr/>
          <p:nvPr/>
        </p:nvPicPr>
        <p:blipFill rotWithShape="1">
          <a:blip r:embed="rId2">
            <a:alphaModFix amt="35000"/>
          </a:blip>
          <a:srcRect t="4254" b="15389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69A7-B04F-421E-A44F-C51B3E6F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14" y="3242733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Built-in dataset: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Porto’s subway stations (using google location)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1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8074-59CB-493E-98B7-C99FB9AA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6FFE-9C8E-437F-95DD-5E842D82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Closer to at least 1 subway station (less than 1km)</a:t>
            </a:r>
          </a:p>
          <a:p>
            <a:r>
              <a:rPr lang="en-US" dirty="0"/>
              <a:t>Closer to at least 1 fitness club (less than 1km)</a:t>
            </a:r>
          </a:p>
          <a:p>
            <a:r>
              <a:rPr lang="en-US" dirty="0"/>
              <a:t>Furniture included</a:t>
            </a:r>
          </a:p>
          <a:p>
            <a:r>
              <a:rPr lang="en-US" dirty="0"/>
              <a:t>Total number of venues on a radius of 500m</a:t>
            </a:r>
          </a:p>
          <a:p>
            <a:r>
              <a:rPr lang="en-US" dirty="0"/>
              <a:t>Not being too expensive:</a:t>
            </a:r>
          </a:p>
          <a:p>
            <a:pPr lvl="1"/>
            <a:r>
              <a:rPr lang="en-US" dirty="0"/>
              <a:t>Less than 400€/month for rooms and 450€/month for studios and t1. (bills included)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98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2693-A155-4CCE-B20C-B3DB86FA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Final dataset of viable options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11492-48B4-41E2-839E-98895A430ED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2" y="1281159"/>
            <a:ext cx="7623110" cy="27403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CB5A9D-424B-455A-8832-69C81DB5D4DE}"/>
              </a:ext>
            </a:extLst>
          </p:cNvPr>
          <p:cNvSpPr/>
          <p:nvPr/>
        </p:nvSpPr>
        <p:spPr>
          <a:xfrm>
            <a:off x="1408922" y="3554963"/>
            <a:ext cx="8220270" cy="2332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200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8FE6-0375-401E-9308-97DD71B1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the number of venues on the pricing - </a:t>
            </a:r>
            <a:r>
              <a:rPr lang="en-US" dirty="0" err="1"/>
              <a:t>kmeans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F5CF-BAFE-458F-A16A-F38984F3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044" y="1021702"/>
            <a:ext cx="4273387" cy="36152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Prepare a dataset to apply the k-mean method</a:t>
            </a:r>
          </a:p>
          <a:p>
            <a:pPr lvl="1"/>
            <a:r>
              <a:rPr lang="en-US" dirty="0"/>
              <a:t>Removing not necessary variables(columns)</a:t>
            </a:r>
          </a:p>
          <a:p>
            <a:pPr lvl="1"/>
            <a:r>
              <a:rPr lang="en-US" dirty="0"/>
              <a:t>Getting dummies variables</a:t>
            </a:r>
          </a:p>
          <a:p>
            <a:pPr lvl="1"/>
            <a:r>
              <a:rPr lang="en-US" dirty="0"/>
              <a:t>Obtain the ideal number of clusters: 3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0F558-CCFA-413F-9117-1C82F04672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6800396" cy="1133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8A77C-880B-4E5C-A39D-263E7C05B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2" y="1888582"/>
            <a:ext cx="5434784" cy="25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B9E4-AF1C-4D82-85B9-12E26D43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723F-F98F-4564-99FC-E41D0BAE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83" y="1688852"/>
            <a:ext cx="8534400" cy="3615267"/>
          </a:xfrm>
        </p:spPr>
        <p:txBody>
          <a:bodyPr/>
          <a:lstStyle/>
          <a:p>
            <a:r>
              <a:rPr lang="en-US" dirty="0"/>
              <a:t>A reduced amount of places to consider (1/5).</a:t>
            </a:r>
          </a:p>
          <a:p>
            <a:r>
              <a:rPr lang="en-US" dirty="0"/>
              <a:t>This places fulfill our conditions. If we want to reduce the amount of options we can add more conditions.</a:t>
            </a:r>
          </a:p>
          <a:p>
            <a:r>
              <a:rPr lang="en-US" dirty="0"/>
              <a:t>The number of closer venues influences the price of the renting. Using this information is a good way to decide is a place might be overpriced.</a:t>
            </a:r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8AC70-CDF8-42AF-8610-439425D0DC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598242"/>
            <a:ext cx="5731510" cy="14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E939-B5F6-4AC1-94ED-50BE5D60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B405-A71C-4242-ADB4-DD981BDF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the goal of the project was fulfill.</a:t>
            </a:r>
          </a:p>
          <a:p>
            <a:r>
              <a:rPr lang="en-US" dirty="0"/>
              <a:t>You don’t need complicated algorithms to solving a problem in Data Science. Cleaning and build a better dataset and then filtering the best options is an example of that.</a:t>
            </a:r>
          </a:p>
          <a:p>
            <a:r>
              <a:rPr lang="en-US" dirty="0"/>
              <a:t>Improves for the future:</a:t>
            </a:r>
          </a:p>
          <a:p>
            <a:pPr lvl="1"/>
            <a:r>
              <a:rPr lang="en-US" dirty="0"/>
              <a:t>A bigger dataset with more features</a:t>
            </a:r>
          </a:p>
          <a:p>
            <a:pPr lvl="1"/>
            <a:r>
              <a:rPr lang="pt-PT" dirty="0"/>
              <a:t>A more detailled analysis of the venues adn districts within </a:t>
            </a:r>
            <a:r>
              <a:rPr lang="pt-PT"/>
              <a:t>the city; using more classification models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10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331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The battle of the neighborhoods</vt:lpstr>
      <vt:lpstr>Introduction</vt:lpstr>
      <vt:lpstr>PowerPoint Presentation</vt:lpstr>
      <vt:lpstr>PowerPoint Presentation</vt:lpstr>
      <vt:lpstr>Conditions</vt:lpstr>
      <vt:lpstr>Final dataset of viable options</vt:lpstr>
      <vt:lpstr>Impact of the number of venues on the pricing - kmeans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- coursera</dc:title>
  <dc:creator>Paulo Fernandes</dc:creator>
  <cp:lastModifiedBy>Paulo Fernandes</cp:lastModifiedBy>
  <cp:revision>8</cp:revision>
  <dcterms:created xsi:type="dcterms:W3CDTF">2020-06-03T20:54:13Z</dcterms:created>
  <dcterms:modified xsi:type="dcterms:W3CDTF">2020-06-03T21:59:03Z</dcterms:modified>
</cp:coreProperties>
</file>