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97BA5F-BDD7-4AD1-93D3-4D834896DB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63B254C-5D8E-482E-8F47-E5DE8CD96B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20DCB55-9E37-4C9D-BF51-03504FF0BF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6ABBB5-0352-40C8-BEB8-232DF022B9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1649CC-8D22-4B59-AB14-90F80F0AFB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6FBEE47-95C0-4530-889F-457CD81E06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4F60666-D9DC-4BB5-83E8-E520C462CE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1D49CC2-0220-45EE-869F-98473B8E7B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F483D78-3ED6-408B-BA48-E93AC3E907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8A77A7D-F99A-4C5B-A1DA-131AA4A6DF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1D5C658-942C-4B78-9D26-91C0234291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3D06BF4-4E0D-4B28-9694-5B5925B2BB5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A72772D-7A1E-4121-AB4E-5E2E17A6CA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2.º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6.º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7.º nível de tópicos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F555D8E-7722-476E-8545-ADE09421839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3E68908-F083-4898-9061-7B9566E439E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C01F3F3-6E2E-40FC-9761-E245EB22EB3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AA7F5B-4A6B-4D2D-BD8F-3B8901F6DEC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934CB94-8040-4794-89A4-2C89029870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54A5262-7583-458B-9704-A2781090093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D78523D-B419-4EF7-BA72-2756FCEDA31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EF32801-AFEE-48AD-B64C-CD0AE42B77A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E80A543-C33F-435A-A433-E27CAFFBBA5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Documentação de Testes Automatizados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SmartCities API: SpecFlow + NUnit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Gabri - Maio 2025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Cenários BDD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1. Health Check retorna 200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2. Listar todas as cidades (positiva)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3. Buscar cidade inexistente (negativa)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4. Listar todos os acientes (positiva)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chemeClr val="dk1"/>
                </a:solidFill>
                <a:latin typeface="Calibri"/>
              </a:rPr>
              <a:t>5. Buscar acidente inexistente (negativa)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HealthCheck.feature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# language: pt-BR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Funcionalidade: Verificar saúde da API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Cenário: Health check retorna 200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Dado que o serviço está rodando em "https://localhost:5000"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Quando faço uma requisição GET no endpoint "/health"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Então o código de resposta deve ser 200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 o corpo da resposta deve conter "status": "UP"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CitiesApi.feature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# language: pt-BR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Funcionalidade: Gestão de Cidades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Cenário: Listar todas as cidades (positiva)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Dado que a API está disponível em "https://localhost:5000"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Quando faço GET em "/cities"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Então o status code deve ser 200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 a resposta deve ser um array JSON não vazio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Cenário: Buscar cidade inexistente (negativa)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Dado que a API está disponível em "https://localhost:5000"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Quando faço GET em "/cities/9999"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Então o status code deve ser 404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chemeClr val="dk1"/>
                </a:solidFill>
                <a:latin typeface="Calibri"/>
              </a:rPr>
              <a:t>Acidente.feature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# language: pt-BR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</a:pP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Funcionalidade: Gestão de Acidentes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Para monitorar incidentes de trânsito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Como usuário da API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Quero ver a lista de acidentes e detalhes de um acidente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</a:pP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Cenário: Listar todos os acidentes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Dado que a API está disponível em "https://localhost:5000"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Quando faço GET em "/acidentes"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Então o status code deve ser 200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 a resposta deve ser um array JSON não vazio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 a resposta deve obedecer ao schema "acidentes-schema.json"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261"/>
              </a:spcBef>
              <a:buNone/>
            </a:pP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Cenário: Buscar acidente inexistente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Dado que a API está disponível em "https://localhost:5000"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Quando faço GET em "/acidentes/9999"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6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    </a:t>
            </a:r>
            <a:r>
              <a:rPr b="0" lang="pt-BR" sz="1300" spc="-1" strike="noStrike">
                <a:solidFill>
                  <a:srgbClr val="000000"/>
                </a:solidFill>
                <a:highlight>
                  <a:srgbClr val="ffffff"/>
                </a:highlight>
                <a:latin typeface="Cascadia Mono"/>
              </a:rPr>
              <a:t>Então o status code deve ser 404</a:t>
            </a:r>
            <a:endParaRPr b="0" lang="en-US" sz="13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Evidência de Execução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Execução de Teste Bem-sucedida: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Total de testes: </a:t>
            </a: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Aprovados: 4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pc="-1" strike="noStrike">
                <a:solidFill>
                  <a:schemeClr val="dk1"/>
                </a:solidFill>
                <a:latin typeface="Calibri"/>
              </a:rPr>
              <a:t>Tempo total: ~1.3s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LibreOffice/7.6.7.2$Windows_X86_64 LibreOffice_project/dd47e4b30cb7dab30588d6c79c651f218165e3c5</Application>
  <AppVersion>15.0000</AppVersion>
  <Words>386</Words>
  <Paragraphs>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2025-05-06T07:30:43Z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6</vt:i4>
  </property>
</Properties>
</file>