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0DED35-DE14-433E-917B-709A290480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03E2A2C0-EA44-4D0D-892E-E6C0BBB9332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4E87869D-D0DE-40B2-91C8-1075F76EB6E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58B6A7D-BD60-4B78-93FD-43B513DEA24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7BB3999-0EFC-4DF3-A3DC-2CCA2657D0F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506DD82-FC2F-4014-863C-893679DDC65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D89D0BF-3698-40CE-BFE5-7F96B032990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388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9D97DD0-5D20-4053-A22B-2D728C93E6B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C8F5417E-42EC-4C3A-84F6-F67C2FD0B42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15D5CA4A-4FB0-4E87-947F-897A5B6D413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7D17E13C-ACE5-4888-971C-ACA948E8274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68D61B9-E7E6-434B-A4B7-C0E60FE940B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7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ftr" idx="28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29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70DCCB5-6409-43C5-8DFC-9228CF1B30B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30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ftr" idx="3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ldNum" idx="3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5D3D0EC-9340-4298-946D-0CF11B6B9DE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3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99D236B-CF84-4376-B80D-95CE2524E83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DFBF240D-083C-425A-845C-40AF2E4AE16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10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3698971-C553-456E-8B8F-DAAA137267F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ftr" idx="13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0362E0F-F978-4EA5-A2A9-55E52BFCF88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5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6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E51ED0C-4097-4C88-9526-7432CAF55D8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6"/>
          <p:cNvSpPr>
            <a:spLocks noGrp="1"/>
          </p:cNvSpPr>
          <p:nvPr>
            <p:ph type="dt" idx="18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ftr" idx="19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8AC420D-045A-49B9-850F-6DFF724580B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21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ftr" idx="22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BD66468-72CF-4FEC-9384-884D7C9D3C5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24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ftr" idx="25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26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9E20F18-E7B2-4740-AB44-71A0A3A4AD0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27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Documentação de Testes Automatizados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SmartCities API: SpecFlow + NUnit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Gabri - Maio 2025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Cenários BDD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1. Health Check retorna 200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2. Listar todas as cidades (positiva)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3. Buscar cidade inexistente (negativa)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4. Listar todos os acientes (positiva)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5. Buscar acidente inexistente (negativa)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HealthCheck.feature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# language: pt-BR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Funcionalidade: Verificar saúde da API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Cenário: Health check retorna 200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Dado que o serviço está rodando em "https://localhost:5000"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Quando faço uma requisição GET no endpoint "/health"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Então o código de resposta deve ser 200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E o corpo da resposta deve conter "status": "UP"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CitiesApi.feature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# language: pt-BR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Funcionalidade: Gestão de Cidades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Cenário: Listar todas as cidades (positiva)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Dado que a API está disponível em "https://localhost:5000"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Quando faço GET em "/cities"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Então o status code deve ser 200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E a resposta deve ser um array JSON não vazio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Cenário: Buscar cidade inexistente (negativa)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Dado que a API está disponível em "https://localhost:5000"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Quando faço GET em "/cities/9999"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Então o status code deve ser 404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chemeClr val="dk1"/>
                </a:solidFill>
                <a:latin typeface="Calibri"/>
              </a:rPr>
              <a:t>Acidente.feature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# language: pt-BR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261"/>
              </a:spcBef>
              <a:buNone/>
              <a:tabLst>
                <a:tab algn="l" pos="0"/>
              </a:tabLst>
            </a:pP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Funcionalidade: Gestão de Acidentes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  </a:t>
            </a: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Para monitorar incidentes de trânsito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  </a:t>
            </a: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Como usuário da API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  </a:t>
            </a: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Quero ver a lista de acidentes e detalhes de um acidente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261"/>
              </a:spcBef>
              <a:buNone/>
              <a:tabLst>
                <a:tab algn="l" pos="0"/>
              </a:tabLst>
            </a:pP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  </a:t>
            </a: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Cenário: Listar todos os acidentes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    </a:t>
            </a: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Dado que a API está disponível em "https://localhost:5000"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    </a:t>
            </a: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Quando faço GET em "/acidentes"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    </a:t>
            </a: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Então o status code deve ser 200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    </a:t>
            </a: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E a resposta deve ser um array JSON não vazio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    </a:t>
            </a: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E a resposta deve obedecer ao schema "acidentes-schema.json"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261"/>
              </a:spcBef>
              <a:buNone/>
              <a:tabLst>
                <a:tab algn="l" pos="0"/>
              </a:tabLst>
            </a:pP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  </a:t>
            </a: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Cenário: Buscar acidente inexistente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    </a:t>
            </a: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Dado que a API está disponível em "https://localhost:5000"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    </a:t>
            </a: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Quando faço GET em "/acidentes/9999"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    </a:t>
            </a: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Então o status code deve ser 404</a:t>
            </a:r>
            <a:endParaRPr b="0" lang="pt-BR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Evidência de Execução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Execução de Teste Bem-sucedida: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Total de testes: </a:t>
            </a: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4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Aprovados: 4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Tempo total: ~1.3s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Evidência de Execução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457200" y="2880000"/>
            <a:ext cx="8246160" cy="1966320"/>
          </a:xfrm>
          <a:prstGeom prst="rect">
            <a:avLst/>
          </a:prstGeom>
          <a:ln w="0">
            <a:noFill/>
          </a:ln>
        </p:spPr>
      </p:pic>
      <p:pic>
        <p:nvPicPr>
          <p:cNvPr id="63" name="" descr=""/>
          <p:cNvPicPr/>
          <p:nvPr/>
        </p:nvPicPr>
        <p:blipFill>
          <a:blip r:embed="rId2"/>
          <a:stretch/>
        </p:blipFill>
        <p:spPr>
          <a:xfrm>
            <a:off x="473040" y="1633680"/>
            <a:ext cx="6186960" cy="94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LibreOffice/7.6.7.2$Windows_X86_64 LibreOffice_project/dd47e4b30cb7dab30588d6c79c651f218165e3c5</Application>
  <AppVersion>15.0000</AppVersion>
  <Words>386</Words>
  <Paragraphs>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pt-BR</dc:language>
  <cp:lastModifiedBy/>
  <dcterms:modified xsi:type="dcterms:W3CDTF">2025-05-06T07:35:31Z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Apresentação na tela (4:3)</vt:lpwstr>
  </property>
  <property fmtid="{D5CDD505-2E9C-101B-9397-08002B2CF9AE}" pid="3" name="Slides">
    <vt:i4>6</vt:i4>
  </property>
</Properties>
</file>