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5AED0E-0EBF-4E4C-8A1F-2621B75AD1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7EFAFFB-B5DC-45AA-ABEF-CB9B2C1D70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D041D09-46BC-4EE4-94A8-446E66F215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374F6E-1A33-40B5-810E-B13C2AF1EE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4D7247-A3ED-426B-8C88-7184719E57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EE102DE-0660-415A-AB13-0880D99600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7F456A7-CACC-4DD2-AE67-D179BED081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8528BB0-F3A9-4175-AC78-26EDEE7874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3455B05-E579-408C-AEA4-665548778E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FB2CBDC-AF33-4169-95C7-E465DB7B95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BDB2EE0-3046-4280-9549-892B6529B4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5AC1EF3-4678-4AEB-B7D6-DAE10C3457F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93E4917-A43B-4E89-BDD7-3BDD2048BFC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42D2E80-3DB4-4479-B18A-0F8E0DC28AE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0AC6F16-E445-49D9-A6F1-CC9EDCD04F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DCE783-A40B-4738-9F7C-22E27BEA5D9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F136039-2CAC-4155-90D9-A5524AAE897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50EFA96-26CB-4052-B3E9-11A91026A7A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0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38E1FEE-15AA-4192-B5A4-754CBE75F32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88B751B-8DA7-4BB6-9D67-848BE812C78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8EE2C96-00B2-4C66-AB2B-3D6227D168D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A359D2F-278B-4442-93E2-9A974F967C0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Documentação de Testes Automatizados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SmartCities API: SpecFlow + NUnit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Gabri - Maio 2025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Cenários BDD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1. Health Check retorna 200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2. Listar todas as cidades (positiva)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3. Buscar cidade inexistente (negativa)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 Listar todos os acientes (positiva)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5. Buscar acidente inexistente (negativa)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HealthCheck.feature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# language: pt-BR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Funcionalidade: Verificar saúde da API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Cenário: Health check retorna 200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Dado que o serviço está rodando em "https://localhost:5000"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Quando faço uma requisição GET no endpoint "/health"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Então o código de resposta deve ser 200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 o corpo da resposta deve conter "status": "UP"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CitiesApi.feature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# language: pt-BR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Funcionalidade: Gestão de Cidades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Cenário: Listar todas as cidades (positiva)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Dado que a API está disponível em "https://localhost:5000"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Quando faço GET em "/cities"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Então o status code deve ser 200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 a resposta deve ser um array JSON não vazio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Cenário: Buscar cidade inexistente (negativa)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Dado que a API está disponível em "https://localhost:5000"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Quando faço GET em "/cities/9999"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Então o status code deve ser 404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Acidente.feature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# language: pt-BR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Funcionalidade: Gestão de Acidentes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Para monitorar incidentes de trânsito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Como usuário da API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Quero ver a lista de acidentes e detalhes de um acidente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Cenário: Listar todos os acidentes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Dado que a API está disponível em "https://localhost:5000"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Quando faço GET em "/acidentes"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Então o status code deve ser 200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 a resposta deve ser um array JSON não vazio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 a resposta deve obedecer ao schema "acidentes-schema.json"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Cenário: Buscar acidente inexistente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Dado que a API está disponível em "https://localhost:5000"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Quando faço GET em "/acidentes/9999"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Então o status code deve ser 404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Evidência de Execução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Execução de Teste Bem-sucedida: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Total de testes: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Aprovados: 4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Tempo total: ~1.3s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Evidência de Execução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457200" y="2880000"/>
            <a:ext cx="8245800" cy="196596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73040" y="1633680"/>
            <a:ext cx="6186600" cy="94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Evidência de Execução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540000" y="1620000"/>
            <a:ext cx="8280000" cy="406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LibreOffice/7.6.7.2$Windows_X86_64 LibreOffice_project/dd47e4b30cb7dab30588d6c79c651f218165e3c5</Application>
  <AppVersion>15.0000</AppVersion>
  <Words>386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2025-05-06T10:53:01Z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6</vt:i4>
  </property>
</Properties>
</file>