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5531F-8353-4714-8220-6E5DC6DE4B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BC1559E-1CFC-4D9C-87E1-238DBCC718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2EE7A32-CE79-4055-9650-555BE74AF2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B1E80B-01BE-4378-9403-B15A24D0CA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D50EA0-F159-4B48-B237-597B633E7C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410089-96D4-4D68-AE3B-41DF5BF3B4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87BC64-ACAD-4DFC-9388-A273CA0948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024118-7107-4BE7-B493-F401330419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5064A2C-F6E3-4B19-AFCD-5C11ED1A7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80A2C8-E536-4B13-89F0-5915BA72CF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7870CF0-27E5-4B46-A5E6-DD70DD95D2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589BFC9-CD78-41B4-B0F6-0C85C56435E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9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4CB9E1-7E7E-4873-B108-C9A20B7EB1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EEAE7D0-575B-4EB9-B110-90226F31D0E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EE399A5-E5E6-4440-95EC-496B7E7C86F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37935D0-5A68-466C-8527-0F9BF003B6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2DA6F5-4393-4624-A317-73C7863476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4ECFA1-7905-49AD-AE1E-4A66013E28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ADE017-E35F-4C13-8D44-A62397A3F6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EF1C093-98FC-4DC2-993F-13DCFDC8E8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CF13BE7-566D-491C-A9CD-6836F96856C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D266DA-34BD-45B0-988E-F2B605C352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paulokrg/Fase7-Cap2-TestesAutomatizados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Documentação de Testes Automatizados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SmartCities API: SpecFlow + NUnit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Gabri - Maio 2025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Cenários BDD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Health Check retorna 200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Listar todas as cidades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Buscar cidade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 Listar todos os acientes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5. Buscar acidente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HealthCheck.feature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Funcionalidade: Verificar saúde da API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Cenário: Health check retorna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Dado que o serviço está rodando em "https://localhost:5000"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Quando faço uma requisição GET no endpoint "/health"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Então o código de resposta deve ser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 o corpo da resposta deve conter "status": "UP"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CitiesApi.feature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Funcionalidade: Gestão de Cidades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Listar todas as cidades (positiva)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200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 a resposta deve ser um array JSON não vazio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Buscar cidade inexistente (negativa)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"/cities/9999"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404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Acidente.feature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# language: pt-BR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Funcionalidade: Gestão de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Para monitorar incidentes de trânsito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Como usuário da API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Quero ver a lista de acidentes e detalhes de um acidente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Listar todos os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200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ser um array JSON não vazio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obedecer ao schema "acidentes-schema.json"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Buscar acidente inexistente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"/acidentes/9999"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404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Execução de Teste Bem-sucedida: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Total de testes: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Aprovados: 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Tempo total: ~1.3s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57200" y="2880000"/>
            <a:ext cx="8245440" cy="1965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73040" y="1633680"/>
            <a:ext cx="6186240" cy="94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8279640" cy="40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Repositório no Github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https://github.com/paulokrg/Fase7-Cap2-TestesAutomatizados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LibreOffice/7.6.7.2$Windows_X86_64 LibreOffice_project/dd47e4b30cb7dab30588d6c79c651f218165e3c5</Application>
  <AppVersion>15.0000</AppVersion>
  <Words>386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2025-05-06T10:59:46Z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6</vt:i4>
  </property>
</Properties>
</file>