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0D82B-F9A5-483B-9CC9-0BFB972DD3EC}" v="180" dt="2023-10-04T21:32:3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Eduardo de Aguiar Kuriki" userId="c01f5e3e-d159-4dde-ac8a-2f1c0c93c172" providerId="ADAL" clId="{9060D82B-F9A5-483B-9CC9-0BFB972DD3EC}"/>
    <pc:docChg chg="undo custSel addSld delSld modSld sldOrd">
      <pc:chgData name="Paulo Eduardo de Aguiar Kuriki" userId="c01f5e3e-d159-4dde-ac8a-2f1c0c93c172" providerId="ADAL" clId="{9060D82B-F9A5-483B-9CC9-0BFB972DD3EC}" dt="2023-10-04T21:46:49.129" v="2488" actId="20577"/>
      <pc:docMkLst>
        <pc:docMk/>
      </pc:docMkLst>
      <pc:sldChg chg="addSp modSp new mod setBg addAnim">
        <pc:chgData name="Paulo Eduardo de Aguiar Kuriki" userId="c01f5e3e-d159-4dde-ac8a-2f1c0c93c172" providerId="ADAL" clId="{9060D82B-F9A5-483B-9CC9-0BFB972DD3EC}" dt="2023-10-04T20:56:04.396" v="2268" actId="20577"/>
        <pc:sldMkLst>
          <pc:docMk/>
          <pc:sldMk cId="2190683714" sldId="256"/>
        </pc:sldMkLst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5:34.021" v="2180" actId="2711"/>
          <ac:spMkLst>
            <pc:docMk/>
            <pc:sldMk cId="2190683714" sldId="256"/>
            <ac:spMk id="2" creationId="{6A6E9665-2779-6537-4A78-4EABB3C7A698}"/>
          </ac:spMkLst>
        </pc:spChg>
        <pc:spChg chg="mod ord">
          <ac:chgData name="Paulo Eduardo de Aguiar Kuriki" userId="c01f5e3e-d159-4dde-ac8a-2f1c0c93c172" providerId="ADAL" clId="{9060D82B-F9A5-483B-9CC9-0BFB972DD3EC}" dt="2023-10-04T00:58:26.770" v="5" actId="700"/>
          <ac:spMkLst>
            <pc:docMk/>
            <pc:sldMk cId="2190683714" sldId="256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1:28.933" v="2144" actId="26606"/>
          <ac:spMkLst>
            <pc:docMk/>
            <pc:sldMk cId="2190683714" sldId="256"/>
            <ac:spMk id="3" creationId="{F9650CC2-3668-288A-FABD-2C4D71F78D74}"/>
          </ac:spMkLst>
        </pc:spChg>
        <pc:spChg chg="add mod">
          <ac:chgData name="Paulo Eduardo de Aguiar Kuriki" userId="c01f5e3e-d159-4dde-ac8a-2f1c0c93c172" providerId="ADAL" clId="{9060D82B-F9A5-483B-9CC9-0BFB972DD3EC}" dt="2023-10-04T20:56:04.396" v="2268" actId="20577"/>
          <ac:spMkLst>
            <pc:docMk/>
            <pc:sldMk cId="2190683714" sldId="256"/>
            <ac:spMk id="4" creationId="{A7D5A3B2-498F-4E08-7950-C6E9FA1CC5BD}"/>
          </ac:spMkLst>
        </pc:spChg>
        <pc:spChg chg="add">
          <ac:chgData name="Paulo Eduardo de Aguiar Kuriki" userId="c01f5e3e-d159-4dde-ac8a-2f1c0c93c172" providerId="ADAL" clId="{9060D82B-F9A5-483B-9CC9-0BFB972DD3EC}" dt="2023-10-04T20:41:28.933" v="2144" actId="26606"/>
          <ac:spMkLst>
            <pc:docMk/>
            <pc:sldMk cId="2190683714" sldId="256"/>
            <ac:spMk id="9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0:41:28.933" v="2144" actId="26606"/>
          <ac:spMkLst>
            <pc:docMk/>
            <pc:sldMk cId="2190683714" sldId="256"/>
            <ac:spMk id="11" creationId="{F49775AF-8896-43EE-92C6-83497D6DC56F}"/>
          </ac:spMkLst>
        </pc:spChg>
        <pc:picChg chg="add">
          <ac:chgData name="Paulo Eduardo de Aguiar Kuriki" userId="c01f5e3e-d159-4dde-ac8a-2f1c0c93c172" providerId="ADAL" clId="{9060D82B-F9A5-483B-9CC9-0BFB972DD3EC}" dt="2023-10-04T20:41:28.933" v="2144" actId="26606"/>
          <ac:picMkLst>
            <pc:docMk/>
            <pc:sldMk cId="2190683714" sldId="256"/>
            <ac:picMk id="5" creationId="{07D1A350-6779-77A7-1705-C05046D6E54F}"/>
          </ac:picMkLst>
        </pc:picChg>
      </pc:sldChg>
      <pc:sldChg chg="addSp delSp modSp new mod setBg">
        <pc:chgData name="Paulo Eduardo de Aguiar Kuriki" userId="c01f5e3e-d159-4dde-ac8a-2f1c0c93c172" providerId="ADAL" clId="{9060D82B-F9A5-483B-9CC9-0BFB972DD3EC}" dt="2023-10-04T20:48:30.531" v="2185" actId="20577"/>
        <pc:sldMkLst>
          <pc:docMk/>
          <pc:sldMk cId="2056475474" sldId="257"/>
        </pc:sldMkLst>
        <pc:spChg chg="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56475474" sldId="257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8:30.531" v="2185" actId="20577"/>
          <ac:spMkLst>
            <pc:docMk/>
            <pc:sldMk cId="2056475474" sldId="257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00:59:17.043" v="8" actId="478"/>
          <ac:spMkLst>
            <pc:docMk/>
            <pc:sldMk cId="2056475474" sldId="257"/>
            <ac:spMk id="4" creationId="{00000000-0000-0000-0000-000000000000}"/>
          </ac:spMkLst>
        </pc:spChg>
        <pc:spChg chg="add mod ord">
          <ac:chgData name="Paulo Eduardo de Aguiar Kuriki" userId="c01f5e3e-d159-4dde-ac8a-2f1c0c93c172" providerId="ADAL" clId="{9060D82B-F9A5-483B-9CC9-0BFB972DD3EC}" dt="2023-10-04T00:58:33.728" v="6" actId="700"/>
          <ac:spMkLst>
            <pc:docMk/>
            <pc:sldMk cId="2056475474" sldId="257"/>
            <ac:spMk id="5" creationId="{1D45CFB1-A960-A07E-9C87-71F4F9DD9639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2:15.038" v="2148" actId="26606"/>
          <ac:spMkLst>
            <pc:docMk/>
            <pc:sldMk cId="2056475474" sldId="257"/>
            <ac:spMk id="11" creationId="{21540236-BFD5-4A9D-8840-4703E7F7682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3" creationId="{6CB927A4-E432-4310-9CD5-E89FF5063179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4" creationId="{9FD23DD8-78B0-4981-924E-BF00CCAA3BD5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5" creationId="{E3020543-B24B-4EC4-8FFC-8DD88EEA91A8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6" creationId="{0FFE21DE-9F8D-4C6D-983A-68AFCC92945B}"/>
          </ac:spMkLst>
        </pc:spChg>
        <pc:spChg chg="add del">
          <ac:chgData name="Paulo Eduardo de Aguiar Kuriki" userId="c01f5e3e-d159-4dde-ac8a-2f1c0c93c172" providerId="ADAL" clId="{9060D82B-F9A5-483B-9CC9-0BFB972DD3EC}" dt="2023-10-04T20:42:17.049" v="2150" actId="26606"/>
          <ac:spMkLst>
            <pc:docMk/>
            <pc:sldMk cId="2056475474" sldId="257"/>
            <ac:spMk id="17" creationId="{1453BF6C-B012-48B7-B4E8-6D7AC7C27D02}"/>
          </ac:spMkLst>
        </pc:spChg>
        <pc:spChg chg="add del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1" creationId="{E51BA4DF-2BD4-4EC2-B1DB-B27C8AC71864}"/>
          </ac:spMkLst>
        </pc:spChg>
        <pc:spChg chg="add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7" creationId="{2C61293E-6EBE-43EF-A52C-9BEBFD7679D4}"/>
          </ac:spMkLst>
        </pc:spChg>
        <pc:spChg chg="add">
          <ac:chgData name="Paulo Eduardo de Aguiar Kuriki" userId="c01f5e3e-d159-4dde-ac8a-2f1c0c93c172" providerId="ADAL" clId="{9060D82B-F9A5-483B-9CC9-0BFB972DD3EC}" dt="2023-10-04T20:44:24.401" v="2179" actId="26606"/>
          <ac:spMkLst>
            <pc:docMk/>
            <pc:sldMk cId="2056475474" sldId="257"/>
            <ac:spMk id="29" creationId="{3FCFB1DE-0B7E-48CC-BA90-B2AB0889F9D6}"/>
          </ac:spMkLst>
        </pc:spChg>
        <pc:picChg chg="add del">
          <ac:chgData name="Paulo Eduardo de Aguiar Kuriki" userId="c01f5e3e-d159-4dde-ac8a-2f1c0c93c172" providerId="ADAL" clId="{9060D82B-F9A5-483B-9CC9-0BFB972DD3EC}" dt="2023-10-04T20:42:15.038" v="2148" actId="26606"/>
          <ac:picMkLst>
            <pc:docMk/>
            <pc:sldMk cId="2056475474" sldId="257"/>
            <ac:picMk id="6" creationId="{A5DF2FE1-0449-AEBF-0482-9172DD32ADE5}"/>
          </ac:picMkLst>
        </pc:picChg>
        <pc:picChg chg="add del">
          <ac:chgData name="Paulo Eduardo de Aguiar Kuriki" userId="c01f5e3e-d159-4dde-ac8a-2f1c0c93c172" providerId="ADAL" clId="{9060D82B-F9A5-483B-9CC9-0BFB972DD3EC}" dt="2023-10-04T20:42:17.049" v="2150" actId="26606"/>
          <ac:picMkLst>
            <pc:docMk/>
            <pc:sldMk cId="2056475474" sldId="257"/>
            <ac:picMk id="18" creationId="{5D9394ED-1F75-38D3-E444-47CC3E041986}"/>
          </ac:picMkLst>
        </pc:picChg>
        <pc:picChg chg="add mod">
          <ac:chgData name="Paulo Eduardo de Aguiar Kuriki" userId="c01f5e3e-d159-4dde-ac8a-2f1c0c93c172" providerId="ADAL" clId="{9060D82B-F9A5-483B-9CC9-0BFB972DD3EC}" dt="2023-10-04T20:44:24.401" v="2179" actId="26606"/>
          <ac:picMkLst>
            <pc:docMk/>
            <pc:sldMk cId="2056475474" sldId="257"/>
            <ac:picMk id="22" creationId="{D0CDDEFC-0241-51A7-CF2C-9F720C4E7BB7}"/>
          </ac:picMkLst>
        </pc:picChg>
        <pc:cxnChg chg="add del">
          <ac:chgData name="Paulo Eduardo de Aguiar Kuriki" userId="c01f5e3e-d159-4dde-ac8a-2f1c0c93c172" providerId="ADAL" clId="{9060D82B-F9A5-483B-9CC9-0BFB972DD3EC}" dt="2023-10-04T20:42:17.049" v="2150" actId="26606"/>
          <ac:cxnSpMkLst>
            <pc:docMk/>
            <pc:sldMk cId="2056475474" sldId="257"/>
            <ac:cxnSpMk id="19" creationId="{C49DA8F6-BCC1-4447-B54C-57856834B94B}"/>
          </ac:cxnSpMkLst>
        </pc:cxnChg>
      </pc:sldChg>
      <pc:sldChg chg="addSp delSp modSp add del mod setBg modClrScheme chgLayout">
        <pc:chgData name="Paulo Eduardo de Aguiar Kuriki" userId="c01f5e3e-d159-4dde-ac8a-2f1c0c93c172" providerId="ADAL" clId="{9060D82B-F9A5-483B-9CC9-0BFB972DD3EC}" dt="2023-10-04T20:45:54.925" v="2181" actId="26606"/>
        <pc:sldMkLst>
          <pc:docMk/>
          <pc:sldMk cId="3818158679" sldId="258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818158679" sldId="258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9" creationId="{2C61293E-6EBE-43EF-A52C-9BEBFD7679D4}"/>
          </ac:spMkLst>
        </pc:spChg>
        <pc:spChg chg="add del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11" creationId="{3FCFB1DE-0B7E-48CC-BA90-B2AB0889F9D6}"/>
          </ac:spMkLst>
        </pc:spChg>
        <pc:spChg chg="add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16" creationId="{9B7AD9F6-8CE7-4299-8FC6-328F4DCD3FF9}"/>
          </ac:spMkLst>
        </pc:spChg>
        <pc:spChg chg="add">
          <ac:chgData name="Paulo Eduardo de Aguiar Kuriki" userId="c01f5e3e-d159-4dde-ac8a-2f1c0c93c172" providerId="ADAL" clId="{9060D82B-F9A5-483B-9CC9-0BFB972DD3EC}" dt="2023-10-04T20:45:54.925" v="2181" actId="26606"/>
          <ac:spMkLst>
            <pc:docMk/>
            <pc:sldMk cId="3818158679" sldId="258"/>
            <ac:spMk id="18" creationId="{F49775AF-8896-43EE-92C6-83497D6DC56F}"/>
          </ac:spMkLst>
        </pc:spChg>
        <pc:picChg chg="add mod ord">
          <ac:chgData name="Paulo Eduardo de Aguiar Kuriki" userId="c01f5e3e-d159-4dde-ac8a-2f1c0c93c172" providerId="ADAL" clId="{9060D82B-F9A5-483B-9CC9-0BFB972DD3EC}" dt="2023-10-04T20:45:54.925" v="2181" actId="26606"/>
          <ac:picMkLst>
            <pc:docMk/>
            <pc:sldMk cId="3818158679" sldId="258"/>
            <ac:picMk id="5" creationId="{F5ECE845-4778-78FC-95BE-6BD7EEA217B2}"/>
          </ac:picMkLst>
        </pc:picChg>
      </pc:sldChg>
      <pc:sldChg chg="addSp delSp modSp del mod setBg modClrScheme chgLayout">
        <pc:chgData name="Paulo Eduardo de Aguiar Kuriki" userId="c01f5e3e-d159-4dde-ac8a-2f1c0c93c172" providerId="ADAL" clId="{9060D82B-F9A5-483B-9CC9-0BFB972DD3EC}" dt="2023-10-04T21:45:17.782" v="2451" actId="1076"/>
        <pc:sldMkLst>
          <pc:docMk/>
          <pc:sldMk cId="1008249540" sldId="259"/>
        </pc:sldMkLst>
        <pc:spChg chg="mod ord">
          <ac:chgData name="Paulo Eduardo de Aguiar Kuriki" userId="c01f5e3e-d159-4dde-ac8a-2f1c0c93c172" providerId="ADAL" clId="{9060D82B-F9A5-483B-9CC9-0BFB972DD3EC}" dt="2023-10-04T00:58:21.414" v="1" actId="27636"/>
          <ac:spMkLst>
            <pc:docMk/>
            <pc:sldMk cId="1008249540" sldId="259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3:02.684" v="2157" actId="26606"/>
          <ac:spMkLst>
            <pc:docMk/>
            <pc:sldMk cId="1008249540" sldId="259"/>
            <ac:spMk id="2" creationId="{9BF46A54-7A13-2590-052F-6D45E9076219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1008249540" sldId="259"/>
            <ac:spMk id="3" creationId="{00000000-0000-0000-0000-000000000000}"/>
          </ac:spMkLst>
        </pc:spChg>
        <pc:spChg chg="add mod">
          <ac:chgData name="Paulo Eduardo de Aguiar Kuriki" userId="c01f5e3e-d159-4dde-ac8a-2f1c0c93c172" providerId="ADAL" clId="{9060D82B-F9A5-483B-9CC9-0BFB972DD3EC}" dt="2023-10-04T21:45:17.782" v="2451" actId="1076"/>
          <ac:spMkLst>
            <pc:docMk/>
            <pc:sldMk cId="1008249540" sldId="259"/>
            <ac:spMk id="4" creationId="{313FD211-C422-9F54-BAC1-C6DA325FEDE7}"/>
          </ac:spMkLst>
        </pc:spChg>
        <pc:spChg chg="add">
          <ac:chgData name="Paulo Eduardo de Aguiar Kuriki" userId="c01f5e3e-d159-4dde-ac8a-2f1c0c93c172" providerId="ADAL" clId="{9060D82B-F9A5-483B-9CC9-0BFB972DD3EC}" dt="2023-10-04T20:43:02.684" v="2157" actId="26606"/>
          <ac:spMkLst>
            <pc:docMk/>
            <pc:sldMk cId="1008249540" sldId="259"/>
            <ac:spMk id="10" creationId="{BCED4D40-4B67-4331-AC48-79B82B4A47D8}"/>
          </ac:spMkLst>
        </pc:spChg>
        <pc:spChg chg="add">
          <ac:chgData name="Paulo Eduardo de Aguiar Kuriki" userId="c01f5e3e-d159-4dde-ac8a-2f1c0c93c172" providerId="ADAL" clId="{9060D82B-F9A5-483B-9CC9-0BFB972DD3EC}" dt="2023-10-04T20:43:02.684" v="2157" actId="26606"/>
          <ac:spMkLst>
            <pc:docMk/>
            <pc:sldMk cId="1008249540" sldId="259"/>
            <ac:spMk id="12" creationId="{670CEDEF-4F34-412E-84EE-329C1E936AF5}"/>
          </ac:spMkLst>
        </pc:spChg>
        <pc:picChg chg="mod">
          <ac:chgData name="Paulo Eduardo de Aguiar Kuriki" userId="c01f5e3e-d159-4dde-ac8a-2f1c0c93c172" providerId="ADAL" clId="{9060D82B-F9A5-483B-9CC9-0BFB972DD3EC}" dt="2023-10-04T20:43:02.684" v="2157" actId="26606"/>
          <ac:picMkLst>
            <pc:docMk/>
            <pc:sldMk cId="1008249540" sldId="259"/>
            <ac:picMk id="5" creationId="{E9AF226B-A76D-4B8B-9138-88ADC6304F4B}"/>
          </ac:picMkLst>
        </pc:picChg>
      </pc:sldChg>
      <pc:sldChg chg="addSp delSp modSp new mod">
        <pc:chgData name="Paulo Eduardo de Aguiar Kuriki" userId="c01f5e3e-d159-4dde-ac8a-2f1c0c93c172" providerId="ADAL" clId="{9060D82B-F9A5-483B-9CC9-0BFB972DD3EC}" dt="2023-10-04T14:05:26.546" v="703" actId="20577"/>
        <pc:sldMkLst>
          <pc:docMk/>
          <pc:sldMk cId="1008249540" sldId="259"/>
        </pc:sldMkLst>
        <pc:spChg chg="mod">
          <ac:chgData name="Paulo Eduardo de Aguiar Kuriki" userId="c01f5e3e-d159-4dde-ac8a-2f1c0c93c172" providerId="ADAL" clId="{9060D82B-F9A5-483B-9CC9-0BFB972DD3EC}" dt="2023-10-04T14:05:26.546" v="703" actId="20577"/>
          <ac:spMkLst>
            <pc:docMk/>
            <pc:sldMk cId="1008249540" sldId="259"/>
            <ac:spMk id="2" creationId="{9BF46A54-7A13-2590-052F-6D45E9076219}"/>
          </ac:spMkLst>
        </pc:spChg>
        <pc:spChg chg="del">
          <ac:chgData name="Paulo Eduardo de Aguiar Kuriki" userId="c01f5e3e-d159-4dde-ac8a-2f1c0c93c172" providerId="ADAL" clId="{9060D82B-F9A5-483B-9CC9-0BFB972DD3EC}" dt="2023-10-04T14:05:03.692" v="695" actId="478"/>
          <ac:spMkLst>
            <pc:docMk/>
            <pc:sldMk cId="1008249540" sldId="259"/>
            <ac:spMk id="3" creationId="{76E59859-A74E-420C-71AA-C4DFF1F8B3C0}"/>
          </ac:spMkLst>
        </pc:spChg>
        <pc:picChg chg="add mod">
          <ac:chgData name="Paulo Eduardo de Aguiar Kuriki" userId="c01f5e3e-d159-4dde-ac8a-2f1c0c93c172" providerId="ADAL" clId="{9060D82B-F9A5-483B-9CC9-0BFB972DD3EC}" dt="2023-10-04T14:05:08.491" v="698" actId="1076"/>
          <ac:picMkLst>
            <pc:docMk/>
            <pc:sldMk cId="1008249540" sldId="259"/>
            <ac:picMk id="5" creationId="{E9AF226B-A76D-4B8B-9138-88ADC6304F4B}"/>
          </ac:picMkLst>
        </pc:picChg>
      </pc:sldChg>
      <pc:sldChg chg="addSp delSp modSp add del mod modClrScheme chgLayout">
        <pc:chgData name="Paulo Eduardo de Aguiar Kuriki" userId="c01f5e3e-d159-4dde-ac8a-2f1c0c93c172" providerId="ADAL" clId="{9060D82B-F9A5-483B-9CC9-0BFB972DD3EC}" dt="2023-10-04T20:49:23.679" v="2223" actId="20577"/>
        <pc:sldMkLst>
          <pc:docMk/>
          <pc:sldMk cId="3904256654" sldId="260"/>
        </pc:sldMkLst>
        <pc:spChg chg="mod ord">
          <ac:chgData name="Paulo Eduardo de Aguiar Kuriki" userId="c01f5e3e-d159-4dde-ac8a-2f1c0c93c172" providerId="ADAL" clId="{9060D82B-F9A5-483B-9CC9-0BFB972DD3EC}" dt="2023-10-04T00:58:21.417" v="2" actId="27636"/>
          <ac:spMkLst>
            <pc:docMk/>
            <pc:sldMk cId="3904256654" sldId="260"/>
            <ac:spMk id="2" creationId="{00000000-0000-0000-0000-000000000000}"/>
          </ac:spMkLst>
        </pc:spChg>
        <pc:spChg chg="mod ord">
          <ac:chgData name="Paulo Eduardo de Aguiar Kuriki" userId="c01f5e3e-d159-4dde-ac8a-2f1c0c93c172" providerId="ADAL" clId="{9060D82B-F9A5-483B-9CC9-0BFB972DD3EC}" dt="2023-10-04T19:46:31.988" v="839" actId="700"/>
          <ac:spMkLst>
            <pc:docMk/>
            <pc:sldMk cId="3904256654" sldId="260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3904256654" sldId="260"/>
            <ac:spMk id="3" creationId="{00000000-0000-0000-0000-000000000000}"/>
          </ac:spMkLst>
        </pc:spChg>
        <pc:spChg chg="add del mod ord">
          <ac:chgData name="Paulo Eduardo de Aguiar Kuriki" userId="c01f5e3e-d159-4dde-ac8a-2f1c0c93c172" providerId="ADAL" clId="{9060D82B-F9A5-483B-9CC9-0BFB972DD3EC}" dt="2023-10-04T20:42:48.277" v="2155" actId="26606"/>
          <ac:spMkLst>
            <pc:docMk/>
            <pc:sldMk cId="3904256654" sldId="260"/>
            <ac:spMk id="3" creationId="{52DF421B-759C-FB88-1117-162DAC5225D7}"/>
          </ac:spMkLst>
        </pc:spChg>
        <pc:spChg chg="del mod">
          <ac:chgData name="Paulo Eduardo de Aguiar Kuriki" userId="c01f5e3e-d159-4dde-ac8a-2f1c0c93c172" providerId="ADAL" clId="{9060D82B-F9A5-483B-9CC9-0BFB972DD3EC}" dt="2023-10-04T14:30:48.439" v="734" actId="478"/>
          <ac:spMkLst>
            <pc:docMk/>
            <pc:sldMk cId="3904256654" sldId="260"/>
            <ac:spMk id="3" creationId="{DDEFE744-7908-0B8C-23FD-7A6A399D1AA7}"/>
          </ac:spMkLst>
        </pc:spChg>
        <pc:spChg chg="add mod">
          <ac:chgData name="Paulo Eduardo de Aguiar Kuriki" userId="c01f5e3e-d159-4dde-ac8a-2f1c0c93c172" providerId="ADAL" clId="{9060D82B-F9A5-483B-9CC9-0BFB972DD3EC}" dt="2023-10-04T20:34:40.948" v="1476" actId="20577"/>
          <ac:spMkLst>
            <pc:docMk/>
            <pc:sldMk cId="3904256654" sldId="260"/>
            <ac:spMk id="5" creationId="{6F057473-22B5-A731-D2BF-D95B3786F8AE}"/>
          </ac:spMkLst>
        </pc:spChg>
        <pc:spChg chg="add del mod">
          <ac:chgData name="Paulo Eduardo de Aguiar Kuriki" userId="c01f5e3e-d159-4dde-ac8a-2f1c0c93c172" providerId="ADAL" clId="{9060D82B-F9A5-483B-9CC9-0BFB972DD3EC}" dt="2023-10-04T14:30:51.044" v="735" actId="478"/>
          <ac:spMkLst>
            <pc:docMk/>
            <pc:sldMk cId="3904256654" sldId="260"/>
            <ac:spMk id="7" creationId="{7B59D2F0-2985-AEF6-C098-CF371E685035}"/>
          </ac:spMkLst>
        </pc:spChg>
        <pc:graphicFrameChg chg="add del">
          <ac:chgData name="Paulo Eduardo de Aguiar Kuriki" userId="c01f5e3e-d159-4dde-ac8a-2f1c0c93c172" providerId="ADAL" clId="{9060D82B-F9A5-483B-9CC9-0BFB972DD3EC}" dt="2023-10-04T20:42:48.245" v="2154" actId="26606"/>
          <ac:graphicFrameMkLst>
            <pc:docMk/>
            <pc:sldMk cId="3904256654" sldId="260"/>
            <ac:graphicFrameMk id="8" creationId="{F8B524EB-3564-1796-9BC5-A2844C20545B}"/>
          </ac:graphicFrameMkLst>
        </pc:graphicFrameChg>
        <pc:graphicFrameChg chg="add mod">
          <ac:chgData name="Paulo Eduardo de Aguiar Kuriki" userId="c01f5e3e-d159-4dde-ac8a-2f1c0c93c172" providerId="ADAL" clId="{9060D82B-F9A5-483B-9CC9-0BFB972DD3EC}" dt="2023-10-04T20:49:23.679" v="2223" actId="20577"/>
          <ac:graphicFrameMkLst>
            <pc:docMk/>
            <pc:sldMk cId="3904256654" sldId="260"/>
            <ac:graphicFrameMk id="10" creationId="{75AC7127-D319-A0AC-26F7-E96E84B30F57}"/>
          </ac:graphicFrameMkLst>
        </pc:graphicFrameChg>
      </pc:sldChg>
      <pc:sldChg chg="addSp delSp modSp add del mod ord modClrScheme chgLayout">
        <pc:chgData name="Paulo Eduardo de Aguiar Kuriki" userId="c01f5e3e-d159-4dde-ac8a-2f1c0c93c172" providerId="ADAL" clId="{9060D82B-F9A5-483B-9CC9-0BFB972DD3EC}" dt="2023-10-04T21:45:32.954" v="2461" actId="20577"/>
        <pc:sldMkLst>
          <pc:docMk/>
          <pc:sldMk cId="2011489635" sldId="261"/>
        </pc:sldMkLst>
        <pc:spChg chg="mod ord">
          <ac:chgData name="Paulo Eduardo de Aguiar Kuriki" userId="c01f5e3e-d159-4dde-ac8a-2f1c0c93c172" providerId="ADAL" clId="{9060D82B-F9A5-483B-9CC9-0BFB972DD3EC}" dt="2023-10-04T00:58:21.420" v="3" actId="27636"/>
          <ac:spMkLst>
            <pc:docMk/>
            <pc:sldMk cId="2011489635" sldId="261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14:32:09.269" v="803" actId="27636"/>
          <ac:spMkLst>
            <pc:docMk/>
            <pc:sldMk cId="2011489635" sldId="261"/>
            <ac:spMk id="2" creationId="{AC0FE95C-DC69-9E87-AC0C-A38897E605E6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2011489635" sldId="261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1:45:32.954" v="2461" actId="20577"/>
          <ac:spMkLst>
            <pc:docMk/>
            <pc:sldMk cId="2011489635" sldId="261"/>
            <ac:spMk id="3" creationId="{DDEFE744-7908-0B8C-23FD-7A6A399D1AA7}"/>
          </ac:spMkLst>
        </pc:spChg>
        <pc:spChg chg="add del">
          <ac:chgData name="Paulo Eduardo de Aguiar Kuriki" userId="c01f5e3e-d159-4dde-ac8a-2f1c0c93c172" providerId="ADAL" clId="{9060D82B-F9A5-483B-9CC9-0BFB972DD3EC}" dt="2023-10-04T14:31:13.155" v="743" actId="478"/>
          <ac:spMkLst>
            <pc:docMk/>
            <pc:sldMk cId="2011489635" sldId="261"/>
            <ac:spMk id="5" creationId="{5ED4902E-3380-FAB8-B83D-F50052309C39}"/>
          </ac:spMkLst>
        </pc:spChg>
        <pc:spChg chg="add mod">
          <ac:chgData name="Paulo Eduardo de Aguiar Kuriki" userId="c01f5e3e-d159-4dde-ac8a-2f1c0c93c172" providerId="ADAL" clId="{9060D82B-F9A5-483B-9CC9-0BFB972DD3EC}" dt="2023-10-04T20:34:15.993" v="1474" actId="6549"/>
          <ac:spMkLst>
            <pc:docMk/>
            <pc:sldMk cId="2011489635" sldId="261"/>
            <ac:spMk id="6" creationId="{3F4D914E-8A02-10FB-053B-8AE6E6424638}"/>
          </ac:spMkLst>
        </pc:spChg>
      </pc:sldChg>
      <pc:sldChg chg="modSp new mod">
        <pc:chgData name="Paulo Eduardo de Aguiar Kuriki" userId="c01f5e3e-d159-4dde-ac8a-2f1c0c93c172" providerId="ADAL" clId="{9060D82B-F9A5-483B-9CC9-0BFB972DD3EC}" dt="2023-10-04T14:32:46.650" v="837" actId="20577"/>
        <pc:sldMkLst>
          <pc:docMk/>
          <pc:sldMk cId="766783534" sldId="262"/>
        </pc:sldMkLst>
        <pc:spChg chg="mod">
          <ac:chgData name="Paulo Eduardo de Aguiar Kuriki" userId="c01f5e3e-d159-4dde-ac8a-2f1c0c93c172" providerId="ADAL" clId="{9060D82B-F9A5-483B-9CC9-0BFB972DD3EC}" dt="2023-10-04T14:32:46.650" v="837" actId="20577"/>
          <ac:spMkLst>
            <pc:docMk/>
            <pc:sldMk cId="766783534" sldId="262"/>
            <ac:spMk id="2" creationId="{375D4481-03F6-7147-D1B8-BA3582C926D0}"/>
          </ac:spMkLst>
        </pc:spChg>
      </pc:sldChg>
      <pc:sldChg chg="addSp delSp modSp del mod ord setBg modClrScheme chgLayout">
        <pc:chgData name="Paulo Eduardo de Aguiar Kuriki" userId="c01f5e3e-d159-4dde-ac8a-2f1c0c93c172" providerId="ADAL" clId="{9060D82B-F9A5-483B-9CC9-0BFB972DD3EC}" dt="2023-10-04T21:08:45.869" v="2348" actId="27636"/>
        <pc:sldMkLst>
          <pc:docMk/>
          <pc:sldMk cId="766783534" sldId="262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2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0:42:56.309" v="2156" actId="26606"/>
          <ac:spMkLst>
            <pc:docMk/>
            <pc:sldMk cId="766783534" sldId="262"/>
            <ac:spMk id="2" creationId="{375D4481-03F6-7147-D1B8-BA3582C926D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766783534" sldId="262"/>
            <ac:spMk id="3" creationId="{00000000-0000-0000-0000-000000000000}"/>
          </ac:spMkLst>
        </pc:spChg>
        <pc:spChg chg="mod">
          <ac:chgData name="Paulo Eduardo de Aguiar Kuriki" userId="c01f5e3e-d159-4dde-ac8a-2f1c0c93c172" providerId="ADAL" clId="{9060D82B-F9A5-483B-9CC9-0BFB972DD3EC}" dt="2023-10-04T21:08:45.869" v="2348" actId="27636"/>
          <ac:spMkLst>
            <pc:docMk/>
            <pc:sldMk cId="766783534" sldId="262"/>
            <ac:spMk id="3" creationId="{A3D9CAF4-88E3-C8B0-3BB6-245B5F98D4B1}"/>
          </ac:spMkLst>
        </pc:spChg>
        <pc:spChg chg="add">
          <ac:chgData name="Paulo Eduardo de Aguiar Kuriki" userId="c01f5e3e-d159-4dde-ac8a-2f1c0c93c172" providerId="ADAL" clId="{9060D82B-F9A5-483B-9CC9-0BFB972DD3EC}" dt="2023-10-04T20:42:56.309" v="2156" actId="26606"/>
          <ac:spMkLst>
            <pc:docMk/>
            <pc:sldMk cId="766783534" sldId="262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2:56.309" v="2156" actId="26606"/>
          <ac:spMkLst>
            <pc:docMk/>
            <pc:sldMk cId="766783534" sldId="262"/>
            <ac:spMk id="10" creationId="{DB17E863-922E-4C26-BD64-E8FD41D28661}"/>
          </ac:spMkLst>
        </pc:spChg>
      </pc:sldChg>
      <pc:sldChg chg="delSp modSp del mod modClrScheme chgLayout">
        <pc:chgData name="Paulo Eduardo de Aguiar Kuriki" userId="c01f5e3e-d159-4dde-ac8a-2f1c0c93c172" providerId="ADAL" clId="{9060D82B-F9A5-483B-9CC9-0BFB972DD3EC}" dt="2023-10-04T01:52:21.232" v="9" actId="47"/>
        <pc:sldMkLst>
          <pc:docMk/>
          <pc:sldMk cId="0" sldId="263"/>
        </pc:sldMkLst>
        <pc:spChg chg="mod ord">
          <ac:chgData name="Paulo Eduardo de Aguiar Kuriki" userId="c01f5e3e-d159-4dde-ac8a-2f1c0c93c172" providerId="ADAL" clId="{9060D82B-F9A5-483B-9CC9-0BFB972DD3EC}" dt="2023-10-04T00:58:21.422" v="4" actId="27636"/>
          <ac:spMkLst>
            <pc:docMk/>
            <pc:sldMk cId="0" sldId="263"/>
            <ac:spMk id="2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3"/>
            <ac:spMk id="3" creationId="{00000000-0000-0000-0000-000000000000}"/>
          </ac:spMkLst>
        </pc:spChg>
      </pc:sldChg>
      <pc:sldChg chg="addSp modSp new mod setBg">
        <pc:chgData name="Paulo Eduardo de Aguiar Kuriki" userId="c01f5e3e-d159-4dde-ac8a-2f1c0c93c172" providerId="ADAL" clId="{9060D82B-F9A5-483B-9CC9-0BFB972DD3EC}" dt="2023-10-04T20:54:47.270" v="2241" actId="20577"/>
        <pc:sldMkLst>
          <pc:docMk/>
          <pc:sldMk cId="3544903503" sldId="263"/>
        </pc:sldMkLst>
        <pc:spChg chg="mo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2" creationId="{78870611-3D0B-B852-9EDF-219DEBAD501D}"/>
          </ac:spMkLst>
        </pc:spChg>
        <pc:spChg chg="mod">
          <ac:chgData name="Paulo Eduardo de Aguiar Kuriki" userId="c01f5e3e-d159-4dde-ac8a-2f1c0c93c172" providerId="ADAL" clId="{9060D82B-F9A5-483B-9CC9-0BFB972DD3EC}" dt="2023-10-04T20:54:47.270" v="2241" actId="20577"/>
          <ac:spMkLst>
            <pc:docMk/>
            <pc:sldMk cId="3544903503" sldId="263"/>
            <ac:spMk id="3" creationId="{9F6B3E9C-890C-EF30-323C-55BFC99A520F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3:21.043" v="2158" actId="26606"/>
          <ac:spMkLst>
            <pc:docMk/>
            <pc:sldMk cId="3544903503" sldId="263"/>
            <ac:spMk id="10" creationId="{DB17E863-922E-4C26-BD64-E8FD41D28661}"/>
          </ac:spMkLst>
        </pc:spChg>
      </pc:sldChg>
      <pc:sldChg chg="delSp modSp del mod modClrScheme chgLayout">
        <pc:chgData name="Paulo Eduardo de Aguiar Kuriki" userId="c01f5e3e-d159-4dde-ac8a-2f1c0c93c172" providerId="ADAL" clId="{9060D82B-F9A5-483B-9CC9-0BFB972DD3EC}" dt="2023-10-04T01:52:21.232" v="9" actId="47"/>
        <pc:sldMkLst>
          <pc:docMk/>
          <pc:sldMk cId="0" sldId="264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4"/>
            <ac:spMk id="2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new mod setBg">
        <pc:chgData name="Paulo Eduardo de Aguiar Kuriki" userId="c01f5e3e-d159-4dde-ac8a-2f1c0c93c172" providerId="ADAL" clId="{9060D82B-F9A5-483B-9CC9-0BFB972DD3EC}" dt="2023-10-04T21:46:37.341" v="2487" actId="20577"/>
        <pc:sldMkLst>
          <pc:docMk/>
          <pc:sldMk cId="4094759833" sldId="264"/>
        </pc:sldMkLst>
        <pc:spChg chg="mo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2" creationId="{555D58F5-B77F-A87D-49A8-178171BFFF04}"/>
          </ac:spMkLst>
        </pc:spChg>
        <pc:spChg chg="mod">
          <ac:chgData name="Paulo Eduardo de Aguiar Kuriki" userId="c01f5e3e-d159-4dde-ac8a-2f1c0c93c172" providerId="ADAL" clId="{9060D82B-F9A5-483B-9CC9-0BFB972DD3EC}" dt="2023-10-04T21:46:37.341" v="2487" actId="20577"/>
          <ac:spMkLst>
            <pc:docMk/>
            <pc:sldMk cId="4094759833" sldId="264"/>
            <ac:spMk id="3" creationId="{050E6950-18ED-1F70-994E-8C091F220F1A}"/>
          </ac:spMkLst>
        </pc:spChg>
        <pc:spChg chg="add del mod">
          <ac:chgData name="Paulo Eduardo de Aguiar Kuriki" userId="c01f5e3e-d159-4dde-ac8a-2f1c0c93c172" providerId="ADAL" clId="{9060D82B-F9A5-483B-9CC9-0BFB972DD3EC}" dt="2023-10-04T21:30:09.702" v="2395" actId="478"/>
          <ac:spMkLst>
            <pc:docMk/>
            <pc:sldMk cId="4094759833" sldId="264"/>
            <ac:spMk id="4" creationId="{B5CDA461-C8FE-D5AD-A81F-CC2EAD11123F}"/>
          </ac:spMkLst>
        </pc:spChg>
        <pc:spChg chg="add mod">
          <ac:chgData name="Paulo Eduardo de Aguiar Kuriki" userId="c01f5e3e-d159-4dde-ac8a-2f1c0c93c172" providerId="ADAL" clId="{9060D82B-F9A5-483B-9CC9-0BFB972DD3EC}" dt="2023-10-04T21:32:37.708" v="2449" actId="1076"/>
          <ac:spMkLst>
            <pc:docMk/>
            <pc:sldMk cId="4094759833" sldId="264"/>
            <ac:spMk id="5" creationId="{F5B385EC-CC74-2E25-BF9E-9AE3E88DAEAE}"/>
          </ac:spMkLst>
        </pc:spChg>
        <pc:spChg chg="ad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8" creationId="{100EDD19-6802-4EC3-95CE-CFFAB042CFD6}"/>
          </ac:spMkLst>
        </pc:spChg>
        <pc:spChg chg="add">
          <ac:chgData name="Paulo Eduardo de Aguiar Kuriki" userId="c01f5e3e-d159-4dde-ac8a-2f1c0c93c172" providerId="ADAL" clId="{9060D82B-F9A5-483B-9CC9-0BFB972DD3EC}" dt="2023-10-04T20:43:31.418" v="2159" actId="26606"/>
          <ac:spMkLst>
            <pc:docMk/>
            <pc:sldMk cId="4094759833" sldId="264"/>
            <ac:spMk id="10" creationId="{DB17E863-922E-4C26-BD64-E8FD41D28661}"/>
          </ac:spMkLst>
        </pc:spChg>
        <pc:grpChg chg="add mod">
          <ac:chgData name="Paulo Eduardo de Aguiar Kuriki" userId="c01f5e3e-d159-4dde-ac8a-2f1c0c93c172" providerId="ADAL" clId="{9060D82B-F9A5-483B-9CC9-0BFB972DD3EC}" dt="2023-10-04T21:32:37.708" v="2449" actId="1076"/>
          <ac:grpSpMkLst>
            <pc:docMk/>
            <pc:sldMk cId="4094759833" sldId="264"/>
            <ac:grpSpMk id="6" creationId="{B6491A9F-8F0E-E2D1-6982-5D75755B9EFC}"/>
          </ac:grpSpMkLst>
        </pc:grpChg>
        <pc:picChg chg="add mod">
          <ac:chgData name="Paulo Eduardo de Aguiar Kuriki" userId="c01f5e3e-d159-4dde-ac8a-2f1c0c93c172" providerId="ADAL" clId="{9060D82B-F9A5-483B-9CC9-0BFB972DD3EC}" dt="2023-10-04T21:32:37.708" v="2449" actId="1076"/>
          <ac:picMkLst>
            <pc:docMk/>
            <pc:sldMk cId="4094759833" sldId="264"/>
            <ac:picMk id="1026" creationId="{79E901C0-4768-349B-B155-AE2F7824E8F9}"/>
          </ac:picMkLst>
        </pc:picChg>
      </pc:sldChg>
      <pc:sldChg chg="delSp modSp del mod modClrScheme chgLayout">
        <pc:chgData name="Paulo Eduardo de Aguiar Kuriki" userId="c01f5e3e-d159-4dde-ac8a-2f1c0c93c172" providerId="ADAL" clId="{9060D82B-F9A5-483B-9CC9-0BFB972DD3EC}" dt="2023-10-04T01:52:21.232" v="9" actId="47"/>
        <pc:sldMkLst>
          <pc:docMk/>
          <pc:sldMk cId="0" sldId="265"/>
        </pc:sldMkLst>
        <pc:spChg chg="mod ord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2" creationId="{00000000-0000-0000-0000-000000000000}"/>
          </ac:spMkLst>
        </pc:spChg>
        <pc:spChg chg="del">
          <ac:chgData name="Paulo Eduardo de Aguiar Kuriki" userId="c01f5e3e-d159-4dde-ac8a-2f1c0c93c172" providerId="ADAL" clId="{9060D82B-F9A5-483B-9CC9-0BFB972DD3EC}" dt="2023-10-04T00:58:21.335" v="0" actId="700"/>
          <ac:spMkLst>
            <pc:docMk/>
            <pc:sldMk cId="0" sldId="265"/>
            <ac:spMk id="3" creationId="{00000000-0000-0000-0000-000000000000}"/>
          </ac:spMkLst>
        </pc:spChg>
      </pc:sldChg>
      <pc:sldChg chg="new del">
        <pc:chgData name="Paulo Eduardo de Aguiar Kuriki" userId="c01f5e3e-d159-4dde-ac8a-2f1c0c93c172" providerId="ADAL" clId="{9060D82B-F9A5-483B-9CC9-0BFB972DD3EC}" dt="2023-10-04T21:25:16.536" v="2361" actId="47"/>
        <pc:sldMkLst>
          <pc:docMk/>
          <pc:sldMk cId="1163868295" sldId="265"/>
        </pc:sldMkLst>
      </pc:sldChg>
      <pc:sldChg chg="modSp add mod">
        <pc:chgData name="Paulo Eduardo de Aguiar Kuriki" userId="c01f5e3e-d159-4dde-ac8a-2f1c0c93c172" providerId="ADAL" clId="{9060D82B-F9A5-483B-9CC9-0BFB972DD3EC}" dt="2023-10-04T21:46:49.129" v="2488" actId="20577"/>
        <pc:sldMkLst>
          <pc:docMk/>
          <pc:sldMk cId="1132363650" sldId="266"/>
        </pc:sldMkLst>
        <pc:spChg chg="mod">
          <ac:chgData name="Paulo Eduardo de Aguiar Kuriki" userId="c01f5e3e-d159-4dde-ac8a-2f1c0c93c172" providerId="ADAL" clId="{9060D82B-F9A5-483B-9CC9-0BFB972DD3EC}" dt="2023-10-04T21:25:19.581" v="2367" actId="20577"/>
          <ac:spMkLst>
            <pc:docMk/>
            <pc:sldMk cId="1132363650" sldId="266"/>
            <ac:spMk id="2" creationId="{555D58F5-B77F-A87D-49A8-178171BFFF04}"/>
          </ac:spMkLst>
        </pc:spChg>
        <pc:spChg chg="mod">
          <ac:chgData name="Paulo Eduardo de Aguiar Kuriki" userId="c01f5e3e-d159-4dde-ac8a-2f1c0c93c172" providerId="ADAL" clId="{9060D82B-F9A5-483B-9CC9-0BFB972DD3EC}" dt="2023-10-04T21:46:49.129" v="2488" actId="20577"/>
          <ac:spMkLst>
            <pc:docMk/>
            <pc:sldMk cId="1132363650" sldId="266"/>
            <ac:spMk id="3" creationId="{050E6950-18ED-1F70-994E-8C091F220F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36E42-8A38-4E43-A0B3-5C695A3D32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555E3-EAD7-4F5A-9808-9117E3BCB9EF}">
      <dgm:prSet/>
      <dgm:spPr/>
      <dgm:t>
        <a:bodyPr/>
        <a:lstStyle/>
        <a:p>
          <a:r>
            <a:rPr lang="en-US" dirty="0"/>
            <a:t>1. Download the file from the link above</a:t>
          </a:r>
        </a:p>
      </dgm:t>
    </dgm:pt>
    <dgm:pt modelId="{052D3621-9205-45CA-8356-09FBDB7878A1}" type="parTrans" cxnId="{6F563D56-9A6C-4CF8-B375-64DABA54D52C}">
      <dgm:prSet/>
      <dgm:spPr/>
      <dgm:t>
        <a:bodyPr/>
        <a:lstStyle/>
        <a:p>
          <a:endParaRPr lang="en-US"/>
        </a:p>
      </dgm:t>
    </dgm:pt>
    <dgm:pt modelId="{09FBB53A-A2D0-4D08-93FD-FE04A7501A23}" type="sibTrans" cxnId="{6F563D56-9A6C-4CF8-B375-64DABA54D52C}">
      <dgm:prSet/>
      <dgm:spPr/>
      <dgm:t>
        <a:bodyPr/>
        <a:lstStyle/>
        <a:p>
          <a:endParaRPr lang="en-US"/>
        </a:p>
      </dgm:t>
    </dgm:pt>
    <dgm:pt modelId="{6F8C21A2-7888-48A4-B551-2F4FC4770C16}">
      <dgm:prSet/>
      <dgm:spPr/>
      <dgm:t>
        <a:bodyPr/>
        <a:lstStyle/>
        <a:p>
          <a:r>
            <a:rPr lang="en-US" dirty="0"/>
            <a:t>2. Unzip the file. Remember where it is</a:t>
          </a:r>
        </a:p>
      </dgm:t>
    </dgm:pt>
    <dgm:pt modelId="{41098566-B124-42CA-B323-319871A84516}" type="parTrans" cxnId="{61F431CA-98CC-4F62-B349-7A246D915E75}">
      <dgm:prSet/>
      <dgm:spPr/>
      <dgm:t>
        <a:bodyPr/>
        <a:lstStyle/>
        <a:p>
          <a:endParaRPr lang="en-US"/>
        </a:p>
      </dgm:t>
    </dgm:pt>
    <dgm:pt modelId="{28736DF7-639E-4E69-93D8-0FEE0A1AD0D1}" type="sibTrans" cxnId="{61F431CA-98CC-4F62-B349-7A246D915E75}">
      <dgm:prSet/>
      <dgm:spPr/>
      <dgm:t>
        <a:bodyPr/>
        <a:lstStyle/>
        <a:p>
          <a:endParaRPr lang="en-US"/>
        </a:p>
      </dgm:t>
    </dgm:pt>
    <dgm:pt modelId="{0B5B6517-AB44-4F9C-891C-3560637B1602}" type="pres">
      <dgm:prSet presAssocID="{84636E42-8A38-4E43-A0B3-5C695A3D327E}" presName="linear" presStyleCnt="0">
        <dgm:presLayoutVars>
          <dgm:animLvl val="lvl"/>
          <dgm:resizeHandles val="exact"/>
        </dgm:presLayoutVars>
      </dgm:prSet>
      <dgm:spPr/>
    </dgm:pt>
    <dgm:pt modelId="{D78F9685-35FD-4925-B53E-75AC43628017}" type="pres">
      <dgm:prSet presAssocID="{19B555E3-EAD7-4F5A-9808-9117E3BCB9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CECFA-4E67-4C09-9A2A-BED20D19BE39}" type="pres">
      <dgm:prSet presAssocID="{09FBB53A-A2D0-4D08-93FD-FE04A7501A23}" presName="spacer" presStyleCnt="0"/>
      <dgm:spPr/>
    </dgm:pt>
    <dgm:pt modelId="{100AFB5C-FF75-479E-AD9D-2A8EF8A81E10}" type="pres">
      <dgm:prSet presAssocID="{6F8C21A2-7888-48A4-B551-2F4FC4770C16}" presName="parentText" presStyleLbl="node1" presStyleIdx="1" presStyleCnt="2" custLinFactNeighborX="-202">
        <dgm:presLayoutVars>
          <dgm:chMax val="0"/>
          <dgm:bulletEnabled val="1"/>
        </dgm:presLayoutVars>
      </dgm:prSet>
      <dgm:spPr/>
    </dgm:pt>
  </dgm:ptLst>
  <dgm:cxnLst>
    <dgm:cxn modelId="{E8A50464-C7B4-4F66-BBE5-4E0948105E29}" type="presOf" srcId="{84636E42-8A38-4E43-A0B3-5C695A3D327E}" destId="{0B5B6517-AB44-4F9C-891C-3560637B1602}" srcOrd="0" destOrd="0" presId="urn:microsoft.com/office/officeart/2005/8/layout/vList2"/>
    <dgm:cxn modelId="{6F563D56-9A6C-4CF8-B375-64DABA54D52C}" srcId="{84636E42-8A38-4E43-A0B3-5C695A3D327E}" destId="{19B555E3-EAD7-4F5A-9808-9117E3BCB9EF}" srcOrd="0" destOrd="0" parTransId="{052D3621-9205-45CA-8356-09FBDB7878A1}" sibTransId="{09FBB53A-A2D0-4D08-93FD-FE04A7501A23}"/>
    <dgm:cxn modelId="{CBE8D0B4-94C3-4046-AE14-8F7B3E7DE353}" type="presOf" srcId="{19B555E3-EAD7-4F5A-9808-9117E3BCB9EF}" destId="{D78F9685-35FD-4925-B53E-75AC43628017}" srcOrd="0" destOrd="0" presId="urn:microsoft.com/office/officeart/2005/8/layout/vList2"/>
    <dgm:cxn modelId="{61F431CA-98CC-4F62-B349-7A246D915E75}" srcId="{84636E42-8A38-4E43-A0B3-5C695A3D327E}" destId="{6F8C21A2-7888-48A4-B551-2F4FC4770C16}" srcOrd="1" destOrd="0" parTransId="{41098566-B124-42CA-B323-319871A84516}" sibTransId="{28736DF7-639E-4E69-93D8-0FEE0A1AD0D1}"/>
    <dgm:cxn modelId="{8FB6C7CB-ED85-4E96-9A37-69F27B6BEBC6}" type="presOf" srcId="{6F8C21A2-7888-48A4-B551-2F4FC4770C16}" destId="{100AFB5C-FF75-479E-AD9D-2A8EF8A81E10}" srcOrd="0" destOrd="0" presId="urn:microsoft.com/office/officeart/2005/8/layout/vList2"/>
    <dgm:cxn modelId="{B8D59DAF-6EB8-4E63-AB94-6FA1FF1FFE69}" type="presParOf" srcId="{0B5B6517-AB44-4F9C-891C-3560637B1602}" destId="{D78F9685-35FD-4925-B53E-75AC43628017}" srcOrd="0" destOrd="0" presId="urn:microsoft.com/office/officeart/2005/8/layout/vList2"/>
    <dgm:cxn modelId="{D93328E6-F25A-4FFD-84A3-DD04E4B0FD89}" type="presParOf" srcId="{0B5B6517-AB44-4F9C-891C-3560637B1602}" destId="{D00CECFA-4E67-4C09-9A2A-BED20D19BE39}" srcOrd="1" destOrd="0" presId="urn:microsoft.com/office/officeart/2005/8/layout/vList2"/>
    <dgm:cxn modelId="{C9EA957D-E485-4EC7-B50C-E24986F7CCD8}" type="presParOf" srcId="{0B5B6517-AB44-4F9C-891C-3560637B1602}" destId="{100AFB5C-FF75-479E-AD9D-2A8EF8A81E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F9685-35FD-4925-B53E-75AC43628017}">
      <dsp:nvSpPr>
        <dsp:cNvPr id="0" name=""/>
        <dsp:cNvSpPr/>
      </dsp:nvSpPr>
      <dsp:spPr>
        <a:xfrm>
          <a:off x="0" y="59030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1. Download the file from the link above</a:t>
          </a:r>
        </a:p>
      </dsp:txBody>
      <dsp:txXfrm>
        <a:off x="43321" y="102351"/>
        <a:ext cx="8142958" cy="800803"/>
      </dsp:txXfrm>
    </dsp:sp>
    <dsp:sp modelId="{100AFB5C-FF75-479E-AD9D-2A8EF8A81E10}">
      <dsp:nvSpPr>
        <dsp:cNvPr id="0" name=""/>
        <dsp:cNvSpPr/>
      </dsp:nvSpPr>
      <dsp:spPr>
        <a:xfrm>
          <a:off x="0" y="1053035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 Unzip the file. Remember where it is</a:t>
          </a:r>
        </a:p>
      </dsp:txBody>
      <dsp:txXfrm>
        <a:off x="43321" y="1096356"/>
        <a:ext cx="81429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okurik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aulokuriki/utsw-brain-hemorrhage-lecture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bit.ly/utsw-brain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utsw-brain2" TargetMode="External"/><Relationship Id="rId2" Type="http://schemas.openxmlformats.org/officeDocument/2006/relationships/hyperlink" Target="github.com/paulokuriki/rsna-intracranial-hemorrhag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9665-2779-6537-4A78-4EABB3C7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300" dirty="0">
                <a:latin typeface="Impact" panose="020B0806030902050204" pitchFamily="34" charset="0"/>
              </a:rPr>
              <a:t>AI in Action: </a:t>
            </a:r>
            <a:br>
              <a:rPr lang="en-US" sz="4300" dirty="0"/>
            </a:br>
            <a:r>
              <a:rPr lang="en-US" sz="4300" dirty="0"/>
              <a:t>A Hands-On Session on Training a Brain CT Hemorrhage Detector</a:t>
            </a:r>
            <a:endParaRPr lang="pt-BR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0CC2-3668-288A-FABD-2C4D71F78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Paulo Kuriki, MD</a:t>
            </a:r>
          </a:p>
          <a:p>
            <a:pPr algn="l"/>
            <a:r>
              <a:rPr lang="en-US" dirty="0"/>
              <a:t>Neuroradiology Fellow</a:t>
            </a:r>
            <a:endParaRPr lang="pt-BR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07D1A350-6779-77A7-1705-C05046D6E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4" r="6157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5A3B2-498F-4E08-7950-C6E9FA1CC5BD}"/>
              </a:ext>
            </a:extLst>
          </p:cNvPr>
          <p:cNvSpPr txBox="1"/>
          <p:nvPr/>
        </p:nvSpPr>
        <p:spPr>
          <a:xfrm>
            <a:off x="6878783" y="6348722"/>
            <a:ext cx="216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UTSW 11/4/2023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sz="4700" dirty="0" err="1"/>
              <a:t>Thanks</a:t>
            </a:r>
            <a:endParaRPr lang="pt-B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hlinkClick r:id="rId2"/>
            </a:endParaRPr>
          </a:p>
          <a:p>
            <a:pPr marL="0" indent="0">
              <a:buNone/>
            </a:pPr>
            <a:endParaRPr lang="pt-BR" dirty="0">
              <a:hlinkClick r:id="rId2"/>
            </a:endParaRPr>
          </a:p>
          <a:p>
            <a:pPr marL="0" indent="0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github.com/</a:t>
            </a:r>
            <a:r>
              <a:rPr lang="pt-BR" dirty="0" err="1">
                <a:hlinkClick r:id="rId2"/>
              </a:rPr>
              <a:t>paulokuriki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3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722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 dirty="0"/>
              <a:t>Objectives</a:t>
            </a:r>
            <a:endParaRPr lang="pt-BR" sz="4700" dirty="0"/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D0CDDEFC-0241-51A7-CF2C-9F720C4E7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7" r="13946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2706624"/>
            <a:ext cx="5170932" cy="34838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 dirty="0"/>
              <a:t>ML Concepts: Inputs and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Datasets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The Training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Improving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Deep Learning Use Cases in Radiology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900" dirty="0" err="1"/>
              <a:t>Kickstart</a:t>
            </a:r>
            <a:r>
              <a:rPr lang="pt-BR" sz="1900" dirty="0"/>
              <a:t> </a:t>
            </a:r>
            <a:r>
              <a:rPr lang="pt-BR" sz="1900" dirty="0" err="1"/>
              <a:t>Your</a:t>
            </a:r>
            <a:r>
              <a:rPr lang="pt-BR" sz="1900" dirty="0"/>
              <a:t> AI Project</a:t>
            </a:r>
          </a:p>
        </p:txBody>
      </p:sp>
    </p:spTree>
    <p:extLst>
      <p:ext uri="{BB962C8B-B14F-4D97-AF65-F5344CB8AC3E}">
        <p14:creationId xmlns:p14="http://schemas.microsoft.com/office/powerpoint/2010/main" val="205647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640080"/>
            <a:ext cx="468833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ML Concepts: Inputs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0" y="4636008"/>
            <a:ext cx="4688333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hlinkClick r:id="rId2"/>
              </a:rPr>
              <a:t>github.com/</a:t>
            </a:r>
            <a:r>
              <a:rPr lang="en-US" sz="2400" dirty="0" err="1">
                <a:hlinkClick r:id="rId2"/>
              </a:rPr>
              <a:t>paulokuriki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utsw</a:t>
            </a:r>
            <a:r>
              <a:rPr lang="en-US" sz="2400" dirty="0">
                <a:hlinkClick r:id="rId2"/>
              </a:rPr>
              <a:t>-brain-hemorrhage-lecture</a:t>
            </a:r>
            <a:endParaRPr lang="en-US" sz="2400" dirty="0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F5ECE845-4778-78FC-95BE-6BD7EEA2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90" r="31760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Classes and 100 Samples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5AC7127-D319-A0AC-26F7-E96E84B30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55789"/>
              </p:ext>
            </p:extLst>
          </p:nvPr>
        </p:nvGraphicFramePr>
        <p:xfrm>
          <a:off x="457200" y="4126651"/>
          <a:ext cx="8229600" cy="199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57473-22B5-A731-D2BF-D95B3786F8AE}"/>
              </a:ext>
            </a:extLst>
          </p:cNvPr>
          <p:cNvSpPr txBox="1"/>
          <p:nvPr/>
        </p:nvSpPr>
        <p:spPr>
          <a:xfrm>
            <a:off x="727363" y="2177351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7"/>
              </a:rPr>
              <a:t>bit.ly/utsw-brain1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6A54-7A13-2590-052F-6D45E90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Teachable Machine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226B-A76D-4B8B-9138-88ADC630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0" y="2633472"/>
            <a:ext cx="8104754" cy="3586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D211-C422-9F54-BAC1-C6DA325FEDE7}"/>
              </a:ext>
            </a:extLst>
          </p:cNvPr>
          <p:cNvSpPr txBox="1"/>
          <p:nvPr/>
        </p:nvSpPr>
        <p:spPr>
          <a:xfrm>
            <a:off x="0" y="6455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https://teachablemachine.withgoogle.com/</a:t>
            </a:r>
          </a:p>
        </p:txBody>
      </p:sp>
    </p:spTree>
    <p:extLst>
      <p:ext uri="{BB962C8B-B14F-4D97-AF65-F5344CB8AC3E}">
        <p14:creationId xmlns:p14="http://schemas.microsoft.com/office/powerpoint/2010/main" val="10082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D4481-03F6-7147-D1B8-BA3582C9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Improving Performance</a:t>
            </a:r>
            <a:endParaRPr lang="pt-B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AF4-88E3-C8B0-3BB6-245B5F98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Increase My Dataset:</a:t>
            </a:r>
            <a:r>
              <a:rPr lang="en-US" sz="2400" dirty="0"/>
              <a:t> Add more cases</a:t>
            </a:r>
          </a:p>
          <a:p>
            <a:r>
              <a:rPr lang="en-US" sz="2400" b="1" dirty="0"/>
              <a:t>Augment My Dataset:</a:t>
            </a:r>
            <a:r>
              <a:rPr lang="en-US" sz="2400" dirty="0"/>
              <a:t> Modify cases generating more samples</a:t>
            </a:r>
          </a:p>
          <a:p>
            <a:r>
              <a:rPr lang="en-US" sz="2400" b="1" dirty="0"/>
              <a:t>Data Preprocessing:</a:t>
            </a:r>
            <a:r>
              <a:rPr lang="en-US" sz="2400" dirty="0"/>
              <a:t> Adjust window levels for better visibility</a:t>
            </a:r>
          </a:p>
          <a:p>
            <a:r>
              <a:rPr lang="en-US" sz="2400" b="1" dirty="0"/>
              <a:t>Train for a Longer Time:</a:t>
            </a:r>
            <a:r>
              <a:rPr lang="en-US" sz="2400" dirty="0"/>
              <a:t> Take care to avoid overfitting</a:t>
            </a:r>
          </a:p>
          <a:p>
            <a:r>
              <a:rPr lang="en-US" sz="2400" b="1" dirty="0"/>
              <a:t>Increase Model Complexity:</a:t>
            </a:r>
            <a:r>
              <a:rPr lang="en-US" sz="2400" dirty="0"/>
              <a:t> May increase computational cost</a:t>
            </a:r>
          </a:p>
          <a:p>
            <a:r>
              <a:rPr lang="en-US" sz="2400" b="1" dirty="0"/>
              <a:t>Regularization:</a:t>
            </a:r>
            <a:r>
              <a:rPr lang="en-US" sz="2400" dirty="0"/>
              <a:t> Prevents overfitting</a:t>
            </a:r>
          </a:p>
          <a:p>
            <a:r>
              <a:rPr lang="en-US" sz="2400" b="1" dirty="0"/>
              <a:t>Ensemble Models:</a:t>
            </a:r>
            <a:r>
              <a:rPr lang="en-US" sz="2400" dirty="0"/>
              <a:t> Combine multiple models for improved accuracy</a:t>
            </a:r>
          </a:p>
          <a:p>
            <a:r>
              <a:rPr lang="en-US" sz="2400" b="1" dirty="0"/>
              <a:t>Transfer Learning:</a:t>
            </a:r>
            <a:r>
              <a:rPr lang="en-US" sz="2400" dirty="0"/>
              <a:t> Often beneficial in leveraging pre-trained models</a:t>
            </a:r>
          </a:p>
          <a:p>
            <a:r>
              <a:rPr lang="en-US" sz="2400" b="1" dirty="0"/>
              <a:t>Hyperparameter Tuning:</a:t>
            </a:r>
            <a:r>
              <a:rPr lang="en-US" sz="2400" dirty="0"/>
              <a:t> Optimize model settings for best results</a:t>
            </a:r>
          </a:p>
          <a:p>
            <a:r>
              <a:rPr lang="en-US" sz="2400" b="1" dirty="0"/>
              <a:t>Cross Validation:</a:t>
            </a:r>
            <a:r>
              <a:rPr lang="en-US" sz="2400" dirty="0"/>
              <a:t> Get a better estimate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7667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95C-DC69-9E87-AC0C-A38897E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5 Classes and 500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E744-7908-0B8C-23FD-7A6A399D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/>
              <a:t>Bonus</a:t>
            </a:r>
            <a:r>
              <a:rPr lang="en-US" sz="2400" dirty="0"/>
              <a:t>. How the datasets for this lecture were prepared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>
                <a:hlinkClick r:id="rId2"/>
              </a:rPr>
              <a:t>github.com/paulokuriki/rsna-intracranial-hemorrhage-dataset</a:t>
            </a:r>
            <a:endParaRPr lang="pt-B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914E-8A02-10FB-053B-8AE6E6424638}"/>
              </a:ext>
            </a:extLst>
          </p:cNvPr>
          <p:cNvSpPr txBox="1"/>
          <p:nvPr/>
        </p:nvSpPr>
        <p:spPr>
          <a:xfrm>
            <a:off x="727363" y="2579316"/>
            <a:ext cx="76892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u="sng" dirty="0">
                <a:solidFill>
                  <a:srgbClr val="0070C0"/>
                </a:solidFill>
                <a:hlinkClick r:id="rId3"/>
              </a:rPr>
              <a:t>bit.ly/utsw-brain2</a:t>
            </a:r>
            <a:endParaRPr lang="pt-BR" sz="6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8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70611-3D0B-B852-9EDF-219DEBAD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Use Cases in Radiology</a:t>
            </a:r>
            <a:endParaRPr lang="pt-B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E9C-890C-EF30-323C-55BFC99A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Computer Vision:</a:t>
            </a:r>
          </a:p>
          <a:p>
            <a:pPr lvl="1"/>
            <a:r>
              <a:rPr lang="en-US" dirty="0"/>
              <a:t>Detect hemorrhage, fractures, nodules, microcalcifications, spine labeling</a:t>
            </a:r>
          </a:p>
          <a:p>
            <a:pPr lvl="1"/>
            <a:r>
              <a:rPr lang="en-US" dirty="0"/>
              <a:t>Quantify: COPD, prostate, COVID involvement </a:t>
            </a:r>
          </a:p>
          <a:p>
            <a:r>
              <a:rPr lang="pt-BR" sz="2800" dirty="0"/>
              <a:t>NLP:</a:t>
            </a:r>
          </a:p>
          <a:p>
            <a:pPr lvl="1"/>
            <a:r>
              <a:rPr lang="pt-BR" dirty="0" err="1"/>
              <a:t>Classify</a:t>
            </a:r>
            <a:r>
              <a:rPr lang="pt-BR" dirty="0"/>
              <a:t>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laterality</a:t>
            </a:r>
            <a:r>
              <a:rPr lang="pt-BR" dirty="0"/>
              <a:t> </a:t>
            </a:r>
            <a:r>
              <a:rPr lang="pt-BR" dirty="0" err="1"/>
              <a:t>mistakes</a:t>
            </a:r>
            <a:r>
              <a:rPr lang="pt-BR" dirty="0"/>
              <a:t>, </a:t>
            </a:r>
            <a:r>
              <a:rPr lang="pt-BR" dirty="0" err="1"/>
              <a:t>summarize</a:t>
            </a:r>
            <a:r>
              <a:rPr lang="pt-BR" dirty="0"/>
              <a:t> medical </a:t>
            </a:r>
            <a:r>
              <a:rPr lang="pt-BR" dirty="0" err="1"/>
              <a:t>records</a:t>
            </a:r>
            <a:endParaRPr lang="pt-BR" dirty="0"/>
          </a:p>
          <a:p>
            <a:pPr lvl="1"/>
            <a:r>
              <a:rPr lang="pt-BR" dirty="0"/>
              <a:t>Review </a:t>
            </a:r>
            <a:r>
              <a:rPr lang="pt-BR" dirty="0" err="1"/>
              <a:t>reports</a:t>
            </a:r>
            <a:r>
              <a:rPr lang="pt-BR" dirty="0"/>
              <a:t>, </a:t>
            </a:r>
            <a:r>
              <a:rPr lang="pt-BR" dirty="0" err="1"/>
              <a:t>auto-complete</a:t>
            </a:r>
            <a:r>
              <a:rPr lang="pt-BR" dirty="0"/>
              <a:t> </a:t>
            </a:r>
            <a:r>
              <a:rPr lang="pt-BR" dirty="0" err="1"/>
              <a:t>reports</a:t>
            </a:r>
            <a:endParaRPr lang="pt-BR" dirty="0"/>
          </a:p>
          <a:p>
            <a:r>
              <a:rPr lang="pt-BR" sz="2800" dirty="0"/>
              <a:t>Voice </a:t>
            </a:r>
            <a:r>
              <a:rPr lang="pt-BR" sz="2800" dirty="0" err="1"/>
              <a:t>Recognition</a:t>
            </a:r>
            <a:r>
              <a:rPr lang="pt-BR" sz="2800" dirty="0"/>
              <a:t>: automatize procedures</a:t>
            </a:r>
          </a:p>
        </p:txBody>
      </p:sp>
    </p:spTree>
    <p:extLst>
      <p:ext uri="{BB962C8B-B14F-4D97-AF65-F5344CB8AC3E}">
        <p14:creationId xmlns:p14="http://schemas.microsoft.com/office/powerpoint/2010/main" val="35449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58F5-B77F-A87D-49A8-178171BF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sz="4700" dirty="0" err="1"/>
              <a:t>Kickstart</a:t>
            </a:r>
            <a:r>
              <a:rPr lang="pt-BR" sz="4700" dirty="0"/>
              <a:t> </a:t>
            </a:r>
            <a:r>
              <a:rPr lang="pt-BR" sz="4700" dirty="0" err="1"/>
              <a:t>Your</a:t>
            </a:r>
            <a:r>
              <a:rPr lang="pt-BR" sz="4700" dirty="0"/>
              <a:t> AI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6950-18ED-1F70-994E-8C091F22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dirty="0"/>
              <a:t>Identify a pain point</a:t>
            </a:r>
          </a:p>
          <a:p>
            <a:r>
              <a:rPr lang="en-US" dirty="0"/>
              <a:t>Decompose the challenge into small pieces</a:t>
            </a:r>
          </a:p>
          <a:p>
            <a:r>
              <a:rPr lang="en-US" dirty="0"/>
              <a:t>Collect the dataset and curate it</a:t>
            </a:r>
          </a:p>
          <a:p>
            <a:r>
              <a:rPr lang="en-US" dirty="0"/>
              <a:t>Train your model</a:t>
            </a:r>
          </a:p>
          <a:p>
            <a:r>
              <a:rPr lang="en-US" dirty="0"/>
              <a:t>Evaluate it</a:t>
            </a:r>
          </a:p>
          <a:p>
            <a:r>
              <a:rPr lang="en-US" dirty="0"/>
              <a:t>Deploy in production</a:t>
            </a:r>
          </a:p>
          <a:p>
            <a:r>
              <a:rPr lang="en-US" dirty="0"/>
              <a:t>Monitor</a:t>
            </a:r>
            <a:endParaRPr lang="pt-B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491A9F-8F0E-E2D1-6982-5D75755B9EFC}"/>
              </a:ext>
            </a:extLst>
          </p:cNvPr>
          <p:cNvGrpSpPr/>
          <p:nvPr/>
        </p:nvGrpSpPr>
        <p:grpSpPr>
          <a:xfrm>
            <a:off x="5055982" y="4597354"/>
            <a:ext cx="3614738" cy="1583990"/>
            <a:chOff x="4900612" y="4143687"/>
            <a:chExt cx="3614738" cy="1583990"/>
          </a:xfrm>
        </p:grpSpPr>
        <p:pic>
          <p:nvPicPr>
            <p:cNvPr id="1026" name="Picture 2" descr="Codecademy Review | PCMag">
              <a:extLst>
                <a:ext uri="{FF2B5EF4-FFF2-40B4-BE49-F238E27FC236}">
                  <a16:creationId xmlns:a16="http://schemas.microsoft.com/office/drawing/2014/main" id="{79E901C0-4768-349B-B155-AE2F7824E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09"/>
            <a:stretch/>
          </p:blipFill>
          <p:spPr bwMode="auto">
            <a:xfrm>
              <a:off x="4900612" y="4143687"/>
              <a:ext cx="3614738" cy="158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B385EC-CC74-2E25-BF9E-9AE3E88DAEAE}"/>
                </a:ext>
              </a:extLst>
            </p:cNvPr>
            <p:cNvSpPr txBox="1"/>
            <p:nvPr/>
          </p:nvSpPr>
          <p:spPr>
            <a:xfrm>
              <a:off x="5058424" y="4216337"/>
              <a:ext cx="329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3E56"/>
                  </a:solidFill>
                </a:rPr>
                <a:t>Learn Python</a:t>
              </a:r>
              <a:endParaRPr lang="pt-BR" sz="2800" b="1" dirty="0">
                <a:solidFill>
                  <a:srgbClr val="1F3E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7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300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Office Theme</vt:lpstr>
      <vt:lpstr>AI in Action:  A Hands-On Session on Training a Brain CT Hemorrhage Detector</vt:lpstr>
      <vt:lpstr>Objectives</vt:lpstr>
      <vt:lpstr>ML Concepts: Inputs and Models</vt:lpstr>
      <vt:lpstr>Dataset 2 Classes and 100 Samples</vt:lpstr>
      <vt:lpstr>Teachable Machine</vt:lpstr>
      <vt:lpstr>Improving Performance</vt:lpstr>
      <vt:lpstr>Dataset 5 Classes and 500 Samples</vt:lpstr>
      <vt:lpstr>Use Cases in Radiology</vt:lpstr>
      <vt:lpstr>Kickstart Your AI Project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Action:  A Hands-On Session on Training a Brain CT Hemorrhage Detector</dc:title>
  <dc:subject/>
  <dc:creator/>
  <cp:keywords/>
  <dc:description>generated using python-pptx</dc:description>
  <cp:lastModifiedBy>Paulo Eduardo de Aguiar Kuriki</cp:lastModifiedBy>
  <cp:revision>1</cp:revision>
  <dcterms:created xsi:type="dcterms:W3CDTF">2013-01-27T09:14:16Z</dcterms:created>
  <dcterms:modified xsi:type="dcterms:W3CDTF">2023-10-04T21:46:54Z</dcterms:modified>
  <cp:category/>
</cp:coreProperties>
</file>