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Montserrat Medium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Medium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MontserratMedium-italic.fntdata"/><Relationship Id="rId16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38cea3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d38cea3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d38cea31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d38cea31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d38cea31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d38cea31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d38cea31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d38cea31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d38cea31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d38cea31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1D2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544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Case Téc­ni­co Data Sci­en­ce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3085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Paulo Gabriel Dantas Laque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6" name="Google Shape;56;p13" title="ifood-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00" y="4490726"/>
            <a:ext cx="976876" cy="5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 flipH="1">
            <a:off x="954175" y="3195025"/>
            <a:ext cx="4433100" cy="708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90800" y="291825"/>
            <a:ext cx="3085800" cy="13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1D2C"/>
                </a:solidFill>
                <a:latin typeface="Montserrat"/>
                <a:ea typeface="Montserrat"/>
                <a:cs typeface="Montserrat"/>
                <a:sym typeface="Montserrat"/>
              </a:rPr>
              <a:t>Desafio</a:t>
            </a:r>
            <a:endParaRPr>
              <a:solidFill>
                <a:srgbClr val="EA1D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55200" y="1578700"/>
            <a:ext cx="24696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 Medium"/>
                <a:ea typeface="Montserrat Medium"/>
                <a:cs typeface="Montserrat Medium"/>
                <a:sym typeface="Montserrat Medium"/>
              </a:rPr>
              <a:t>Engajar os clientes com a distribuição eficiente de ofertas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 Medium"/>
                <a:ea typeface="Montserrat Medium"/>
                <a:cs typeface="Montserrat Medium"/>
                <a:sym typeface="Montserrat Medium"/>
              </a:rPr>
              <a:t>. Di­fe­ren­tes ti­pos de ofer­tas dis­po­ní­veis 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 Medium"/>
                <a:ea typeface="Montserrat Medium"/>
                <a:cs typeface="Montserrat Medium"/>
                <a:sym typeface="Montserrat Medium"/>
              </a:rPr>
              <a:t>. Di­ver­sos ca­nais de mar­ke­ting 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 Medium"/>
                <a:ea typeface="Montserrat Medium"/>
                <a:cs typeface="Montserrat Medium"/>
                <a:sym typeface="Montserrat Medium"/>
              </a:rPr>
              <a:t>. Va­ri­a­dos per­fis de con­su­mo dos cli­en­tes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 Medium"/>
                <a:ea typeface="Montserrat Medium"/>
                <a:cs typeface="Montserrat Medium"/>
                <a:sym typeface="Montserrat Medium"/>
              </a:rPr>
              <a:t>. Ti­ming do en­vio das ofer­tas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4" name="Google Shape;64;p14" title="ifood-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00" y="4490726"/>
            <a:ext cx="976876" cy="5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ctrTitle"/>
          </p:nvPr>
        </p:nvSpPr>
        <p:spPr>
          <a:xfrm>
            <a:off x="5662550" y="1048725"/>
            <a:ext cx="19740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A1D2C"/>
                </a:solidFill>
                <a:latin typeface="Montserrat"/>
                <a:ea typeface="Montserrat"/>
                <a:cs typeface="Montserrat"/>
                <a:sym typeface="Montserrat"/>
              </a:rPr>
              <a:t>Perfil dos clientes</a:t>
            </a:r>
            <a:endParaRPr sz="1600">
              <a:solidFill>
                <a:srgbClr val="EA1D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550" y="3242325"/>
            <a:ext cx="2568700" cy="18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7750" y="3291575"/>
            <a:ext cx="2390025" cy="17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3325" y="1514673"/>
            <a:ext cx="3085800" cy="174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 title="ifood-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00" y="4490726"/>
            <a:ext cx="976876" cy="5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8175" y="2036950"/>
            <a:ext cx="5799000" cy="28775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ctrTitle"/>
          </p:nvPr>
        </p:nvSpPr>
        <p:spPr>
          <a:xfrm>
            <a:off x="156325" y="401775"/>
            <a:ext cx="3085800" cy="13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1D2C"/>
                </a:solidFill>
                <a:latin typeface="Montserrat"/>
                <a:ea typeface="Montserrat"/>
                <a:cs typeface="Montserrat"/>
                <a:sym typeface="Montserrat"/>
              </a:rPr>
              <a:t>Solução</a:t>
            </a:r>
            <a:endParaRPr>
              <a:solidFill>
                <a:srgbClr val="EA1D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353900" y="1663100"/>
            <a:ext cx="28305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 Medium"/>
                <a:ea typeface="Montserrat Medium"/>
                <a:cs typeface="Montserrat Medium"/>
                <a:sym typeface="Montserrat Medium"/>
              </a:rPr>
              <a:t>Desenvolver modelo para recomendar a melhor oferta por cliente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53900" y="2477350"/>
            <a:ext cx="2595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Modelo de Machine Learning: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</a:t>
            </a:r>
            <a:r>
              <a:rPr lang="pt-B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 otimização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ParamGridBuilder </a:t>
            </a:r>
            <a:r>
              <a:rPr lang="pt-B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pt-B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CrossValidator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Métrica de Validação AUC: 72,08%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123625" y="402475"/>
            <a:ext cx="3653400" cy="13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1D2C"/>
                </a:solidFill>
                <a:latin typeface="Montserrat"/>
                <a:ea typeface="Montserrat"/>
                <a:cs typeface="Montserrat"/>
                <a:sym typeface="Montserrat"/>
              </a:rPr>
              <a:t>Resultados</a:t>
            </a:r>
            <a:endParaRPr>
              <a:solidFill>
                <a:srgbClr val="EA1D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246801" y="1798077"/>
            <a:ext cx="30858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 Medium"/>
                <a:ea typeface="Montserrat Medium"/>
                <a:cs typeface="Montserrat Medium"/>
                <a:sym typeface="Montserrat Medium"/>
              </a:rPr>
              <a:t>O modelo obteve por simulação recomendações com</a:t>
            </a:r>
            <a:br>
              <a:rPr lang="pt-BR" sz="100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pt-BR" sz="1000">
                <a:latin typeface="Montserrat Medium"/>
                <a:ea typeface="Montserrat Medium"/>
                <a:cs typeface="Montserrat Medium"/>
                <a:sym typeface="Montserrat Medium"/>
              </a:rPr>
              <a:t>Conversão prevista de 13671</a:t>
            </a:r>
            <a:br>
              <a:rPr lang="pt-BR" sz="100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pt-BR" sz="1000">
                <a:latin typeface="Montserrat Medium"/>
                <a:ea typeface="Montserrat Medium"/>
                <a:cs typeface="Montserrat Medium"/>
                <a:sym typeface="Montserrat Medium"/>
              </a:rPr>
              <a:t>Receita esperada de R$ 273.420,58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 Medium"/>
                <a:ea typeface="Montserrat Medium"/>
                <a:cs typeface="Montserrat Medium"/>
                <a:sym typeface="Montserrat Medium"/>
              </a:rPr>
              <a:t>Desconto oferecido de R$ 68.355,14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4" name="Google Shape;84;p16" title="ifood-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00" y="4490726"/>
            <a:ext cx="976876" cy="5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451" y="2876025"/>
            <a:ext cx="2946725" cy="19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0375" y="2947575"/>
            <a:ext cx="3800674" cy="1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1D2C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ctrTitle"/>
          </p:nvPr>
        </p:nvSpPr>
        <p:spPr>
          <a:xfrm>
            <a:off x="3694725" y="2044575"/>
            <a:ext cx="1363500" cy="8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FIM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7" title="ifood-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00" y="4490726"/>
            <a:ext cx="976876" cy="5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