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17773650"/>
  <p:notesSz cx="9144000" cy="6858000"/>
  <p:defaultTextStyle>
    <a:defPPr>
      <a:defRPr lang="pt-BR"/>
    </a:defPPr>
    <a:lvl1pPr marL="0" algn="l" defTabSz="1438168" rtl="0" eaLnBrk="1" latinLnBrk="0" hangingPunct="1">
      <a:defRPr sz="2831" kern="1200">
        <a:solidFill>
          <a:schemeClr val="tx1"/>
        </a:solidFill>
        <a:latin typeface="+mn-lt"/>
        <a:ea typeface="+mn-ea"/>
        <a:cs typeface="+mn-cs"/>
      </a:defRPr>
    </a:lvl1pPr>
    <a:lvl2pPr marL="719084" algn="l" defTabSz="1438168" rtl="0" eaLnBrk="1" latinLnBrk="0" hangingPunct="1">
      <a:defRPr sz="2831" kern="1200">
        <a:solidFill>
          <a:schemeClr val="tx1"/>
        </a:solidFill>
        <a:latin typeface="+mn-lt"/>
        <a:ea typeface="+mn-ea"/>
        <a:cs typeface="+mn-cs"/>
      </a:defRPr>
    </a:lvl2pPr>
    <a:lvl3pPr marL="1438168" algn="l" defTabSz="1438168" rtl="0" eaLnBrk="1" latinLnBrk="0" hangingPunct="1">
      <a:defRPr sz="2831" kern="1200">
        <a:solidFill>
          <a:schemeClr val="tx1"/>
        </a:solidFill>
        <a:latin typeface="+mn-lt"/>
        <a:ea typeface="+mn-ea"/>
        <a:cs typeface="+mn-cs"/>
      </a:defRPr>
    </a:lvl3pPr>
    <a:lvl4pPr marL="2157252" algn="l" defTabSz="1438168" rtl="0" eaLnBrk="1" latinLnBrk="0" hangingPunct="1">
      <a:defRPr sz="2831" kern="1200">
        <a:solidFill>
          <a:schemeClr val="tx1"/>
        </a:solidFill>
        <a:latin typeface="+mn-lt"/>
        <a:ea typeface="+mn-ea"/>
        <a:cs typeface="+mn-cs"/>
      </a:defRPr>
    </a:lvl4pPr>
    <a:lvl5pPr marL="2876337" algn="l" defTabSz="1438168" rtl="0" eaLnBrk="1" latinLnBrk="0" hangingPunct="1">
      <a:defRPr sz="2831" kern="1200">
        <a:solidFill>
          <a:schemeClr val="tx1"/>
        </a:solidFill>
        <a:latin typeface="+mn-lt"/>
        <a:ea typeface="+mn-ea"/>
        <a:cs typeface="+mn-cs"/>
      </a:defRPr>
    </a:lvl5pPr>
    <a:lvl6pPr marL="3595421" algn="l" defTabSz="1438168" rtl="0" eaLnBrk="1" latinLnBrk="0" hangingPunct="1">
      <a:defRPr sz="2831" kern="1200">
        <a:solidFill>
          <a:schemeClr val="tx1"/>
        </a:solidFill>
        <a:latin typeface="+mn-lt"/>
        <a:ea typeface="+mn-ea"/>
        <a:cs typeface="+mn-cs"/>
      </a:defRPr>
    </a:lvl6pPr>
    <a:lvl7pPr marL="4314505" algn="l" defTabSz="1438168" rtl="0" eaLnBrk="1" latinLnBrk="0" hangingPunct="1">
      <a:defRPr sz="2831" kern="1200">
        <a:solidFill>
          <a:schemeClr val="tx1"/>
        </a:solidFill>
        <a:latin typeface="+mn-lt"/>
        <a:ea typeface="+mn-ea"/>
        <a:cs typeface="+mn-cs"/>
      </a:defRPr>
    </a:lvl7pPr>
    <a:lvl8pPr marL="5033589" algn="l" defTabSz="1438168" rtl="0" eaLnBrk="1" latinLnBrk="0" hangingPunct="1">
      <a:defRPr sz="2831" kern="1200">
        <a:solidFill>
          <a:schemeClr val="tx1"/>
        </a:solidFill>
        <a:latin typeface="+mn-lt"/>
        <a:ea typeface="+mn-ea"/>
        <a:cs typeface="+mn-cs"/>
      </a:defRPr>
    </a:lvl8pPr>
    <a:lvl9pPr marL="5752673" algn="l" defTabSz="1438168" rtl="0" eaLnBrk="1" latinLnBrk="0" hangingPunct="1">
      <a:defRPr sz="283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>
        <p:scale>
          <a:sx n="40" d="100"/>
          <a:sy n="40" d="100"/>
        </p:scale>
        <p:origin x="24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908791"/>
            <a:ext cx="10360501" cy="6187863"/>
          </a:xfrm>
        </p:spPr>
        <p:txBody>
          <a:bodyPr anchor="b"/>
          <a:lstStyle>
            <a:lvl1pPr algn="ctr">
              <a:defRPr sz="799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9335282"/>
            <a:ext cx="9141619" cy="4291183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0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44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946282"/>
            <a:ext cx="2628215" cy="1506234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946282"/>
            <a:ext cx="7732286" cy="1506234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3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4431075"/>
            <a:ext cx="10512862" cy="7393343"/>
          </a:xfrm>
        </p:spPr>
        <p:txBody>
          <a:bodyPr anchor="b"/>
          <a:lstStyle>
            <a:lvl1pPr>
              <a:defRPr sz="799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11894362"/>
            <a:ext cx="10512862" cy="3887985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60944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4731411"/>
            <a:ext cx="5180251" cy="1127721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4731411"/>
            <a:ext cx="5180251" cy="1127721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946286"/>
            <a:ext cx="10512862" cy="34354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4357014"/>
            <a:ext cx="5156443" cy="213530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6492319"/>
            <a:ext cx="5156443" cy="954922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4357014"/>
            <a:ext cx="5181838" cy="213530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6492319"/>
            <a:ext cx="5181838" cy="954922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42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0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184910"/>
            <a:ext cx="3931213" cy="4147185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559081"/>
            <a:ext cx="6170593" cy="12630811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5332095"/>
            <a:ext cx="3931213" cy="9878366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184910"/>
            <a:ext cx="3931213" cy="4147185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559081"/>
            <a:ext cx="6170593" cy="12630811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5332095"/>
            <a:ext cx="3931213" cy="9878366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1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946286"/>
            <a:ext cx="10512862" cy="3435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4731411"/>
            <a:ext cx="10512862" cy="1127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16473544"/>
            <a:ext cx="2742486" cy="946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35B5-BF7D-47D7-9537-C9FF9E25BC6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16473544"/>
            <a:ext cx="4113728" cy="946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16473544"/>
            <a:ext cx="2742486" cy="946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56ED-A46B-4EFF-BB7D-6312271F9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9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4" indent="-304724" algn="l" defTabSz="121889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95" y="8253663"/>
            <a:ext cx="5899827" cy="90766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09" y="596264"/>
            <a:ext cx="5624627" cy="37351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9" y="596264"/>
            <a:ext cx="5434012" cy="67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2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"/>
    </mc:Choice>
    <mc:Fallback>
      <p:transition spd="slow" advClick="0" advTm="3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331569"/>
            <a:ext cx="10407817" cy="69114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8037096"/>
            <a:ext cx="4577849" cy="30399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4101" y="8037096"/>
            <a:ext cx="4577849" cy="30399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01" y="11871159"/>
            <a:ext cx="5405371" cy="398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8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"/>
    </mc:Choice>
    <mc:Fallback>
      <p:transition spd="slow" advClick="0" advTm="3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4" y="415925"/>
            <a:ext cx="5573546" cy="3718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4" y="4404394"/>
            <a:ext cx="6096000" cy="60630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5" y="4391025"/>
            <a:ext cx="5118100" cy="3838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01" y="11709901"/>
            <a:ext cx="81280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6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"/>
    </mc:Choice>
    <mc:Fallback>
      <p:transition spd="slow" advClick="0" advTm="3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8" y="7421378"/>
            <a:ext cx="8520983" cy="43936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9" y="401003"/>
            <a:ext cx="4572000" cy="609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68" y="637875"/>
            <a:ext cx="4562118" cy="30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40" y="9057942"/>
            <a:ext cx="5651500" cy="812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40" y="2029828"/>
            <a:ext cx="6350000" cy="4762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2" y="9057942"/>
            <a:ext cx="5091940" cy="76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8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6505575"/>
            <a:ext cx="6350000" cy="4762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96" y="11601450"/>
            <a:ext cx="8128000" cy="609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5" y="762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6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Personalizar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leite</dc:creator>
  <cp:lastModifiedBy>paulo leite</cp:lastModifiedBy>
  <cp:revision>7</cp:revision>
  <dcterms:created xsi:type="dcterms:W3CDTF">2019-05-25T16:45:47Z</dcterms:created>
  <dcterms:modified xsi:type="dcterms:W3CDTF">2019-05-25T17:12:34Z</dcterms:modified>
</cp:coreProperties>
</file>