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linker SemiBold"/>
      <p:regular r:id="rId24"/>
      <p:bold r:id="rId25"/>
    </p:embeddedFont>
    <p:embeddedFont>
      <p:font typeface="Be Vietnam"/>
      <p:regular r:id="rId26"/>
      <p:bold r:id="rId27"/>
      <p:italic r:id="rId28"/>
      <p:boldItalic r:id="rId29"/>
    </p:embeddedFont>
    <p:embeddedFont>
      <p:font typeface="Fira Sans Condensed Medium"/>
      <p:regular r:id="rId30"/>
      <p:bold r:id="rId31"/>
      <p:italic r:id="rId32"/>
      <p:boldItalic r:id="rId33"/>
    </p:embeddedFont>
    <p:embeddedFont>
      <p:font typeface="Blinker"/>
      <p:regular r:id="rId34"/>
      <p:bold r:id="rId35"/>
    </p:embeddedFont>
    <p:embeddedFont>
      <p:font typeface="Big Shoulders Text 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linker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Vietnam-regular.fntdata"/><Relationship Id="rId25" Type="http://schemas.openxmlformats.org/officeDocument/2006/relationships/font" Target="fonts/BlinkerSemiBold-bold.fntdata"/><Relationship Id="rId28" Type="http://schemas.openxmlformats.org/officeDocument/2006/relationships/font" Target="fonts/BeVietnam-italic.fntdata"/><Relationship Id="rId27" Type="http://schemas.openxmlformats.org/officeDocument/2006/relationships/font" Target="fonts/BeVietna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bold.fntdata"/><Relationship Id="rId30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italic.fntdata"/><Relationship Id="rId13" Type="http://schemas.openxmlformats.org/officeDocument/2006/relationships/slide" Target="slides/slide8.xml"/><Relationship Id="rId35" Type="http://schemas.openxmlformats.org/officeDocument/2006/relationships/font" Target="fonts/Blinker-bold.fntdata"/><Relationship Id="rId12" Type="http://schemas.openxmlformats.org/officeDocument/2006/relationships/slide" Target="slides/slide7.xml"/><Relationship Id="rId34" Type="http://schemas.openxmlformats.org/officeDocument/2006/relationships/font" Target="fonts/Blinker-regular.fntdata"/><Relationship Id="rId15" Type="http://schemas.openxmlformats.org/officeDocument/2006/relationships/slide" Target="slides/slide10.xml"/><Relationship Id="rId37" Type="http://schemas.openxmlformats.org/officeDocument/2006/relationships/font" Target="fonts/BigShouldersTextLight-bold.fntdata"/><Relationship Id="rId14" Type="http://schemas.openxmlformats.org/officeDocument/2006/relationships/slide" Target="slides/slide9.xml"/><Relationship Id="rId36" Type="http://schemas.openxmlformats.org/officeDocument/2006/relationships/font" Target="fonts/BigShouldersText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4b0d84dc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4b0d84dc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4b0d84dc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4b0d84dc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4b0d84dc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4b0d84dc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4b0d84dc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4b0d84dc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b4b0d84dc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b4b0d84dc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b4b0d84dc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b4b0d84dc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b4b717504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b4b71750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b4b0d84dc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b4b0d84dc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4b0d84dc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b4b0d84dc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b4b71750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b4b71750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4b71750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4b71750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4b717504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4b717504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4b0d84d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4b0d84d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d3e212a6b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d3e212a6b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ab467023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ab467023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4b0d84dc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4b0d84dc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b4b0d84dc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b4b0d84dc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Relationship Id="rId4" Type="http://schemas.openxmlformats.org/officeDocument/2006/relationships/image" Target="../media/image30.jpg"/><Relationship Id="rId5" Type="http://schemas.openxmlformats.org/officeDocument/2006/relationships/image" Target="../media/image33.jpg"/><Relationship Id="rId6" Type="http://schemas.openxmlformats.org/officeDocument/2006/relationships/image" Target="../media/image3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Aprendizagem e Extração de Conhecimento</a:t>
            </a:r>
            <a:endParaRPr sz="5100"/>
          </a:p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 DO </a:t>
            </a:r>
            <a:r>
              <a:rPr lang="en"/>
              <a:t>NÍVEL</a:t>
            </a:r>
            <a:r>
              <a:rPr lang="en"/>
              <a:t> SALARIAL</a:t>
            </a:r>
            <a:endParaRPr/>
          </a:p>
        </p:txBody>
      </p:sp>
      <p:sp>
        <p:nvSpPr>
          <p:cNvPr id="744" name="Google Shape;744;p27"/>
          <p:cNvSpPr txBox="1"/>
          <p:nvPr>
            <p:ph idx="1" type="subTitle"/>
          </p:nvPr>
        </p:nvSpPr>
        <p:spPr>
          <a:xfrm>
            <a:off x="1841100" y="3826950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6979B"/>
                </a:solidFill>
              </a:rPr>
              <a:t>Grupo 4 - Catarina Cruz, Mariana Marques, </a:t>
            </a:r>
            <a:endParaRPr sz="2100">
              <a:solidFill>
                <a:srgbClr val="969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6979B"/>
                </a:solidFill>
              </a:rPr>
              <a:t>Miguel Solino e Paulo Lima</a:t>
            </a:r>
            <a:endParaRPr sz="2100">
              <a:solidFill>
                <a:srgbClr val="96979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6"/>
          <p:cNvSpPr txBox="1"/>
          <p:nvPr>
            <p:ph idx="8" type="title"/>
          </p:nvPr>
        </p:nvSpPr>
        <p:spPr>
          <a:xfrm>
            <a:off x="713225" y="4633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843" name="Google Shape;843;p36"/>
          <p:cNvSpPr txBox="1"/>
          <p:nvPr>
            <p:ph idx="3" type="ctrTitle"/>
          </p:nvPr>
        </p:nvSpPr>
        <p:spPr>
          <a:xfrm>
            <a:off x="4952125" y="2543325"/>
            <a:ext cx="1805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844" name="Google Shape;844;p36"/>
          <p:cNvSpPr txBox="1"/>
          <p:nvPr>
            <p:ph type="ctrTitle"/>
          </p:nvPr>
        </p:nvSpPr>
        <p:spPr>
          <a:xfrm>
            <a:off x="2529650" y="2563625"/>
            <a:ext cx="1805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845" name="Google Shape;845;p36"/>
          <p:cNvSpPr txBox="1"/>
          <p:nvPr>
            <p:ph idx="7" type="ctrTitle"/>
          </p:nvPr>
        </p:nvSpPr>
        <p:spPr>
          <a:xfrm>
            <a:off x="3707775" y="4036025"/>
            <a:ext cx="1805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Standardization</a:t>
            </a:r>
            <a:endParaRPr sz="1900"/>
          </a:p>
        </p:txBody>
      </p:sp>
      <p:sp>
        <p:nvSpPr>
          <p:cNvPr id="846" name="Google Shape;846;p36"/>
          <p:cNvSpPr/>
          <p:nvPr/>
        </p:nvSpPr>
        <p:spPr>
          <a:xfrm>
            <a:off x="5537375" y="1832366"/>
            <a:ext cx="634500" cy="634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5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36"/>
          <p:cNvCxnSpPr/>
          <p:nvPr/>
        </p:nvCxnSpPr>
        <p:spPr>
          <a:xfrm rot="10800000">
            <a:off x="4610324" y="1149300"/>
            <a:ext cx="0" cy="177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6"/>
          <p:cNvCxnSpPr/>
          <p:nvPr/>
        </p:nvCxnSpPr>
        <p:spPr>
          <a:xfrm rot="-9000096">
            <a:off x="4468380" y="3456901"/>
            <a:ext cx="2119303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36"/>
          <p:cNvSpPr/>
          <p:nvPr/>
        </p:nvSpPr>
        <p:spPr>
          <a:xfrm>
            <a:off x="4272700" y="3288350"/>
            <a:ext cx="634500" cy="634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0" name="Google Shape;850;p36"/>
          <p:cNvCxnSpPr/>
          <p:nvPr/>
        </p:nvCxnSpPr>
        <p:spPr>
          <a:xfrm rot="-1799904">
            <a:off x="2632980" y="3456901"/>
            <a:ext cx="2119303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52" y="3423325"/>
            <a:ext cx="364550" cy="36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E9E9E">
                <a:alpha val="50000"/>
              </a:srgbClr>
            </a:outerShdw>
          </a:effectLst>
        </p:spPr>
      </p:pic>
      <p:pic>
        <p:nvPicPr>
          <p:cNvPr id="852" name="Google Shape;8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980" y="2001241"/>
            <a:ext cx="411850" cy="41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853" name="Google Shape;853;p36"/>
          <p:cNvSpPr/>
          <p:nvPr/>
        </p:nvSpPr>
        <p:spPr>
          <a:xfrm>
            <a:off x="3114950" y="1778589"/>
            <a:ext cx="634500" cy="634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5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920" y="1913567"/>
            <a:ext cx="364550" cy="3645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7"/>
          <p:cNvSpPr txBox="1"/>
          <p:nvPr>
            <p:ph idx="8" type="title"/>
          </p:nvPr>
        </p:nvSpPr>
        <p:spPr>
          <a:xfrm>
            <a:off x="713225" y="4633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pic>
        <p:nvPicPr>
          <p:cNvPr id="860" name="Google Shape;8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3154625"/>
            <a:ext cx="3741104" cy="17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275" y="1399026"/>
            <a:ext cx="3683375" cy="17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975" y="1077421"/>
            <a:ext cx="4052949" cy="175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7"/>
          <p:cNvSpPr/>
          <p:nvPr/>
        </p:nvSpPr>
        <p:spPr>
          <a:xfrm>
            <a:off x="275950" y="1028675"/>
            <a:ext cx="4176300" cy="1856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052975" y="1348625"/>
            <a:ext cx="3802500" cy="1856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876700" y="3104225"/>
            <a:ext cx="3863400" cy="1856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8"/>
          <p:cNvSpPr txBox="1"/>
          <p:nvPr>
            <p:ph type="title"/>
          </p:nvPr>
        </p:nvSpPr>
        <p:spPr>
          <a:xfrm>
            <a:off x="713225" y="4633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Balancing</a:t>
            </a:r>
            <a:endParaRPr/>
          </a:p>
        </p:txBody>
      </p:sp>
      <p:pic>
        <p:nvPicPr>
          <p:cNvPr id="871" name="Google Shape;8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00" y="996000"/>
            <a:ext cx="5912800" cy="3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8"/>
          <p:cNvSpPr/>
          <p:nvPr/>
        </p:nvSpPr>
        <p:spPr>
          <a:xfrm>
            <a:off x="1559750" y="946375"/>
            <a:ext cx="6027900" cy="3826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9"/>
          <p:cNvSpPr txBox="1"/>
          <p:nvPr>
            <p:ph type="title"/>
          </p:nvPr>
        </p:nvSpPr>
        <p:spPr>
          <a:xfrm>
            <a:off x="713225" y="2347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Balancing</a:t>
            </a:r>
            <a:endParaRPr/>
          </a:p>
        </p:txBody>
      </p:sp>
      <p:pic>
        <p:nvPicPr>
          <p:cNvPr id="878" name="Google Shape;8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538" y="3205075"/>
            <a:ext cx="4900575" cy="1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75" y="730363"/>
            <a:ext cx="3479260" cy="21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39"/>
          <p:cNvSpPr/>
          <p:nvPr/>
        </p:nvSpPr>
        <p:spPr>
          <a:xfrm>
            <a:off x="2753075" y="666575"/>
            <a:ext cx="3624900" cy="231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"/>
          <p:cNvSpPr/>
          <p:nvPr/>
        </p:nvSpPr>
        <p:spPr>
          <a:xfrm>
            <a:off x="2090750" y="3145850"/>
            <a:ext cx="5019600" cy="1819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0"/>
          <p:cNvSpPr txBox="1"/>
          <p:nvPr>
            <p:ph type="title"/>
          </p:nvPr>
        </p:nvSpPr>
        <p:spPr>
          <a:xfrm>
            <a:off x="713225" y="4633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887" name="Google Shape;887;p40"/>
          <p:cNvSpPr txBox="1"/>
          <p:nvPr>
            <p:ph idx="4294967295" type="title"/>
          </p:nvPr>
        </p:nvSpPr>
        <p:spPr>
          <a:xfrm>
            <a:off x="1713189" y="2040083"/>
            <a:ext cx="16845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Logistic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regression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88" name="Google Shape;888;p40"/>
          <p:cNvSpPr/>
          <p:nvPr/>
        </p:nvSpPr>
        <p:spPr>
          <a:xfrm>
            <a:off x="2140389" y="1111063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0"/>
          <p:cNvSpPr txBox="1"/>
          <p:nvPr>
            <p:ph idx="4294967295" type="title"/>
          </p:nvPr>
        </p:nvSpPr>
        <p:spPr>
          <a:xfrm>
            <a:off x="3478351" y="2040083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Support Vector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Machines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0" name="Google Shape;890;p40"/>
          <p:cNvSpPr/>
          <p:nvPr/>
        </p:nvSpPr>
        <p:spPr>
          <a:xfrm>
            <a:off x="4029364" y="1111063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0"/>
          <p:cNvSpPr txBox="1"/>
          <p:nvPr>
            <p:ph idx="4294967295" type="title"/>
          </p:nvPr>
        </p:nvSpPr>
        <p:spPr>
          <a:xfrm>
            <a:off x="5494901" y="2040083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K Means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Clustering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2" name="Google Shape;892;p40"/>
          <p:cNvSpPr/>
          <p:nvPr/>
        </p:nvSpPr>
        <p:spPr>
          <a:xfrm>
            <a:off x="6045914" y="1111063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0"/>
          <p:cNvSpPr txBox="1"/>
          <p:nvPr>
            <p:ph idx="4294967295" type="title"/>
          </p:nvPr>
        </p:nvSpPr>
        <p:spPr>
          <a:xfrm>
            <a:off x="2468201" y="40194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K Nearest Neighbours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3019214" y="30904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 txBox="1"/>
          <p:nvPr>
            <p:ph idx="4294967295" type="title"/>
          </p:nvPr>
        </p:nvSpPr>
        <p:spPr>
          <a:xfrm>
            <a:off x="4484751" y="40194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Gaussian Naive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Bayes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5035764" y="30904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7" name="Google Shape;8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76" y="1282155"/>
            <a:ext cx="487950" cy="4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CFFF">
                <a:alpha val="50000"/>
              </a:srgbClr>
            </a:outerShdw>
          </a:effectLst>
        </p:spPr>
      </p:pic>
      <p:pic>
        <p:nvPicPr>
          <p:cNvPr id="898" name="Google Shape;8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326" y="1282156"/>
            <a:ext cx="487950" cy="4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FF">
                <a:alpha val="50000"/>
              </a:srgbClr>
            </a:outerShdw>
          </a:effectLst>
        </p:spPr>
      </p:pic>
      <p:pic>
        <p:nvPicPr>
          <p:cNvPr id="899" name="Google Shape;8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001" y="1282155"/>
            <a:ext cx="487950" cy="4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</p:pic>
      <p:pic>
        <p:nvPicPr>
          <p:cNvPr id="900" name="Google Shape;90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450" y="3304034"/>
            <a:ext cx="593650" cy="59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3C3CE">
                <a:alpha val="50000"/>
              </a:srgbClr>
            </a:outerShdw>
          </a:effectLst>
        </p:spPr>
      </p:pic>
      <p:pic>
        <p:nvPicPr>
          <p:cNvPr id="901" name="Google Shape;90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5184" y="3261525"/>
            <a:ext cx="487950" cy="4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/>
          <p:nvPr>
            <p:ph type="title"/>
          </p:nvPr>
        </p:nvSpPr>
        <p:spPr>
          <a:xfrm>
            <a:off x="713225" y="2347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pic>
        <p:nvPicPr>
          <p:cNvPr id="907" name="Google Shape;9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835775"/>
            <a:ext cx="4157100" cy="141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25" y="3438750"/>
            <a:ext cx="4288200" cy="143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375" y="792599"/>
            <a:ext cx="4410300" cy="150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100" y="3419525"/>
            <a:ext cx="4157100" cy="1476754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41"/>
          <p:cNvSpPr txBox="1"/>
          <p:nvPr>
            <p:ph idx="4294967295" type="subTitle"/>
          </p:nvPr>
        </p:nvSpPr>
        <p:spPr>
          <a:xfrm>
            <a:off x="-441637" y="2333631"/>
            <a:ext cx="21873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2" name="Google Shape;912;p41"/>
          <p:cNvSpPr txBox="1"/>
          <p:nvPr>
            <p:ph idx="4294967295" type="subTitle"/>
          </p:nvPr>
        </p:nvSpPr>
        <p:spPr>
          <a:xfrm>
            <a:off x="6956699" y="2978160"/>
            <a:ext cx="21873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SVC</a:t>
            </a:r>
            <a:endParaRPr/>
          </a:p>
        </p:txBody>
      </p:sp>
      <p:sp>
        <p:nvSpPr>
          <p:cNvPr id="913" name="Google Shape;913;p41"/>
          <p:cNvSpPr txBox="1"/>
          <p:nvPr>
            <p:ph idx="4294967295" type="subTitle"/>
          </p:nvPr>
        </p:nvSpPr>
        <p:spPr>
          <a:xfrm>
            <a:off x="-31001" y="2978144"/>
            <a:ext cx="21873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 Means</a:t>
            </a:r>
            <a:endParaRPr/>
          </a:p>
        </p:txBody>
      </p:sp>
      <p:sp>
        <p:nvSpPr>
          <p:cNvPr id="914" name="Google Shape;914;p41"/>
          <p:cNvSpPr txBox="1"/>
          <p:nvPr>
            <p:ph idx="4294967295" type="subTitle"/>
          </p:nvPr>
        </p:nvSpPr>
        <p:spPr>
          <a:xfrm>
            <a:off x="6956699" y="2333633"/>
            <a:ext cx="21873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Gaussian</a:t>
            </a: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46500" y="737975"/>
            <a:ext cx="4288200" cy="161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4572000" y="737975"/>
            <a:ext cx="4517700" cy="161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4630375" y="3351500"/>
            <a:ext cx="4410300" cy="161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46500" y="3351500"/>
            <a:ext cx="4288200" cy="161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2"/>
          <p:cNvSpPr txBox="1"/>
          <p:nvPr>
            <p:ph type="title"/>
          </p:nvPr>
        </p:nvSpPr>
        <p:spPr>
          <a:xfrm>
            <a:off x="713225" y="2347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pic>
        <p:nvPicPr>
          <p:cNvPr id="924" name="Google Shape;9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" y="1382400"/>
            <a:ext cx="4453851" cy="25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42"/>
          <p:cNvSpPr/>
          <p:nvPr/>
        </p:nvSpPr>
        <p:spPr>
          <a:xfrm>
            <a:off x="256575" y="1319475"/>
            <a:ext cx="4581300" cy="2679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2"/>
          <p:cNvSpPr/>
          <p:nvPr/>
        </p:nvSpPr>
        <p:spPr>
          <a:xfrm>
            <a:off x="5057975" y="2094350"/>
            <a:ext cx="3970800" cy="1434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7" name="Google Shape;9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58" y="2157212"/>
            <a:ext cx="3805717" cy="1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2"/>
          <p:cNvSpPr txBox="1"/>
          <p:nvPr>
            <p:ph idx="4294967295" type="subTitle"/>
          </p:nvPr>
        </p:nvSpPr>
        <p:spPr>
          <a:xfrm>
            <a:off x="4959349" y="3528944"/>
            <a:ext cx="21873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34" name="Google Shape;934;p4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3"/>
          <p:cNvSpPr txBox="1"/>
          <p:nvPr>
            <p:ph type="title"/>
          </p:nvPr>
        </p:nvSpPr>
        <p:spPr>
          <a:xfrm>
            <a:off x="713225" y="3871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pic>
        <p:nvPicPr>
          <p:cNvPr id="945" name="Google Shape;9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074118"/>
            <a:ext cx="64579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43"/>
          <p:cNvSpPr/>
          <p:nvPr/>
        </p:nvSpPr>
        <p:spPr>
          <a:xfrm>
            <a:off x="1284275" y="1020468"/>
            <a:ext cx="6566700" cy="3185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Aprendizagem e Extração de Conhecimento</a:t>
            </a:r>
            <a:endParaRPr sz="5100"/>
          </a:p>
        </p:txBody>
      </p:sp>
      <p:sp>
        <p:nvSpPr>
          <p:cNvPr id="952" name="Google Shape;952;p44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 DO NÍVEL SALARIAL</a:t>
            </a:r>
            <a:endParaRPr/>
          </a:p>
        </p:txBody>
      </p:sp>
      <p:sp>
        <p:nvSpPr>
          <p:cNvPr id="953" name="Google Shape;953;p44"/>
          <p:cNvSpPr txBox="1"/>
          <p:nvPr>
            <p:ph idx="1" type="subTitle"/>
          </p:nvPr>
        </p:nvSpPr>
        <p:spPr>
          <a:xfrm>
            <a:off x="1841100" y="3826950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6979B"/>
                </a:solidFill>
              </a:rPr>
              <a:t>Grupo 4 - Catarina Cruz, Mariana Marques, </a:t>
            </a:r>
            <a:endParaRPr sz="2100">
              <a:solidFill>
                <a:srgbClr val="969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6979B"/>
                </a:solidFill>
              </a:rPr>
              <a:t>Miguel Solino e Paulo Lima</a:t>
            </a:r>
            <a:endParaRPr sz="2100">
              <a:solidFill>
                <a:srgbClr val="96979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750" name="Google Shape;750;p28"/>
          <p:cNvSpPr txBox="1"/>
          <p:nvPr>
            <p:ph idx="4294967295" type="title"/>
          </p:nvPr>
        </p:nvSpPr>
        <p:spPr>
          <a:xfrm>
            <a:off x="1713189" y="2889858"/>
            <a:ext cx="16845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Analisar dataset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51" name="Google Shape;751;p28"/>
          <p:cNvSpPr/>
          <p:nvPr/>
        </p:nvSpPr>
        <p:spPr>
          <a:xfrm>
            <a:off x="2140389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8"/>
          <p:cNvSpPr txBox="1"/>
          <p:nvPr>
            <p:ph idx="4294967295" type="title"/>
          </p:nvPr>
        </p:nvSpPr>
        <p:spPr>
          <a:xfrm>
            <a:off x="3478351" y="28898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Tratamento dos dados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53" name="Google Shape;753;p28"/>
          <p:cNvSpPr/>
          <p:nvPr/>
        </p:nvSpPr>
        <p:spPr>
          <a:xfrm>
            <a:off x="4029364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8"/>
          <p:cNvSpPr txBox="1"/>
          <p:nvPr>
            <p:ph idx="4294967295" type="title"/>
          </p:nvPr>
        </p:nvSpPr>
        <p:spPr>
          <a:xfrm>
            <a:off x="5494901" y="28898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Treinar e Validar modelos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55" name="Google Shape;755;p28"/>
          <p:cNvSpPr/>
          <p:nvPr/>
        </p:nvSpPr>
        <p:spPr>
          <a:xfrm>
            <a:off x="6045914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849" y="2163450"/>
            <a:ext cx="424900" cy="4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</p:pic>
      <p:pic>
        <p:nvPicPr>
          <p:cNvPr id="757" name="Google Shape;7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990" y="2163040"/>
            <a:ext cx="425725" cy="425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758" name="Google Shape;7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876" y="2131930"/>
            <a:ext cx="487950" cy="4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C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/>
          <p:nvPr>
            <p:ph idx="15" type="title"/>
          </p:nvPr>
        </p:nvSpPr>
        <p:spPr>
          <a:xfrm>
            <a:off x="735300" y="309175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Correlação das variáveis</a:t>
            </a:r>
            <a:endParaRPr/>
          </a:p>
        </p:txBody>
      </p:sp>
      <p:sp>
        <p:nvSpPr>
          <p:cNvPr id="764" name="Google Shape;764;p29"/>
          <p:cNvSpPr txBox="1"/>
          <p:nvPr/>
        </p:nvSpPr>
        <p:spPr>
          <a:xfrm>
            <a:off x="-6641500" y="309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65" name="Google Shape;7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00" y="1157250"/>
            <a:ext cx="41052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9"/>
          <p:cNvSpPr/>
          <p:nvPr/>
        </p:nvSpPr>
        <p:spPr>
          <a:xfrm>
            <a:off x="2321300" y="1099550"/>
            <a:ext cx="4263900" cy="3152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"/>
          <p:cNvSpPr txBox="1"/>
          <p:nvPr>
            <p:ph idx="4294967295" type="title"/>
          </p:nvPr>
        </p:nvSpPr>
        <p:spPr>
          <a:xfrm>
            <a:off x="735300" y="309175"/>
            <a:ext cx="77592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Analise dataset</a:t>
            </a:r>
            <a:endParaRPr/>
          </a:p>
        </p:txBody>
      </p:sp>
      <p:pic>
        <p:nvPicPr>
          <p:cNvPr id="772" name="Google Shape;7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6" y="1756819"/>
            <a:ext cx="4183834" cy="216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0"/>
          <p:cNvSpPr/>
          <p:nvPr/>
        </p:nvSpPr>
        <p:spPr>
          <a:xfrm>
            <a:off x="4895425" y="2958375"/>
            <a:ext cx="2868600" cy="2039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422225" y="1720475"/>
            <a:ext cx="4291500" cy="2240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199" y="908735"/>
            <a:ext cx="2809864" cy="1883088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0"/>
          <p:cNvSpPr/>
          <p:nvPr/>
        </p:nvSpPr>
        <p:spPr>
          <a:xfrm>
            <a:off x="4895425" y="875375"/>
            <a:ext cx="2927400" cy="1962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7" name="Google Shape;7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670" y="2998389"/>
            <a:ext cx="2744430" cy="1962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idx="7" type="title"/>
          </p:nvPr>
        </p:nvSpPr>
        <p:spPr>
          <a:xfrm>
            <a:off x="713225" y="311375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Analise dataset</a:t>
            </a:r>
            <a:endParaRPr/>
          </a:p>
        </p:txBody>
      </p:sp>
      <p:pic>
        <p:nvPicPr>
          <p:cNvPr id="783" name="Google Shape;7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0" y="737100"/>
            <a:ext cx="2743775" cy="18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25" y="737100"/>
            <a:ext cx="2778175" cy="18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948" y="737100"/>
            <a:ext cx="2463751" cy="18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2883361"/>
            <a:ext cx="3510025" cy="2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134" y="2883350"/>
            <a:ext cx="3557285" cy="2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1"/>
          <p:cNvSpPr/>
          <p:nvPr/>
        </p:nvSpPr>
        <p:spPr>
          <a:xfrm>
            <a:off x="294325" y="691825"/>
            <a:ext cx="2840400" cy="193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70225" y="2811075"/>
            <a:ext cx="3597600" cy="219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4868125" y="2810900"/>
            <a:ext cx="3652800" cy="219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3300275" y="691825"/>
            <a:ext cx="2574600" cy="193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6040425" y="691825"/>
            <a:ext cx="2892600" cy="193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2"/>
          <p:cNvSpPr txBox="1"/>
          <p:nvPr>
            <p:ph idx="9" type="title"/>
          </p:nvPr>
        </p:nvSpPr>
        <p:spPr>
          <a:xfrm>
            <a:off x="713225" y="31875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Analise dataset</a:t>
            </a:r>
            <a:endParaRPr/>
          </a:p>
        </p:txBody>
      </p:sp>
      <p:pic>
        <p:nvPicPr>
          <p:cNvPr id="798" name="Google Shape;7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975" y="3067000"/>
            <a:ext cx="4363700" cy="18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25" y="752763"/>
            <a:ext cx="3430849" cy="2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421" y="752775"/>
            <a:ext cx="3262078" cy="20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2"/>
          <p:cNvSpPr/>
          <p:nvPr/>
        </p:nvSpPr>
        <p:spPr>
          <a:xfrm>
            <a:off x="975550" y="681175"/>
            <a:ext cx="3430800" cy="219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4740900" y="681175"/>
            <a:ext cx="3581400" cy="2197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"/>
          <p:cNvSpPr/>
          <p:nvPr/>
        </p:nvSpPr>
        <p:spPr>
          <a:xfrm>
            <a:off x="2347325" y="2996925"/>
            <a:ext cx="4495800" cy="2014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3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09" name="Google Shape;809;p33"/>
          <p:cNvSpPr txBox="1"/>
          <p:nvPr>
            <p:ph idx="2" type="title"/>
          </p:nvPr>
        </p:nvSpPr>
        <p:spPr>
          <a:xfrm>
            <a:off x="2522226" y="3150313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Tratamento do Dataset</a:t>
            </a: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2949426" y="2063576"/>
            <a:ext cx="830100" cy="830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6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3"/>
          <p:cNvSpPr txBox="1"/>
          <p:nvPr>
            <p:ph idx="2" type="title"/>
          </p:nvPr>
        </p:nvSpPr>
        <p:spPr>
          <a:xfrm>
            <a:off x="4141976" y="3150314"/>
            <a:ext cx="19359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Analysis</a:t>
            </a: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4694876" y="2063564"/>
            <a:ext cx="830100" cy="830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accent6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3" name="Google Shape;8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03" y="2265765"/>
            <a:ext cx="425725" cy="425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814" name="Google Shape;8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915" y="2320902"/>
            <a:ext cx="462025" cy="46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20" name="Google Shape;820;p34"/>
          <p:cNvSpPr txBox="1"/>
          <p:nvPr>
            <p:ph idx="4294967295" type="title"/>
          </p:nvPr>
        </p:nvSpPr>
        <p:spPr>
          <a:xfrm>
            <a:off x="1713189" y="2889858"/>
            <a:ext cx="16845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Filter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Methods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2140389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"/>
          <p:cNvSpPr txBox="1"/>
          <p:nvPr>
            <p:ph idx="4294967295" type="title"/>
          </p:nvPr>
        </p:nvSpPr>
        <p:spPr>
          <a:xfrm>
            <a:off x="3478351" y="28898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Wrapper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Methods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4029364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4"/>
          <p:cNvSpPr txBox="1"/>
          <p:nvPr>
            <p:ph idx="4294967295" type="title"/>
          </p:nvPr>
        </p:nvSpPr>
        <p:spPr>
          <a:xfrm>
            <a:off x="5494901" y="2889858"/>
            <a:ext cx="1935900" cy="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Embedded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Methods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6045914" y="1960838"/>
            <a:ext cx="830100" cy="830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FFFFFF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6" name="Google Shape;8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001" y="2199124"/>
            <a:ext cx="424900" cy="4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6">
                <a:alpha val="50000"/>
              </a:schemeClr>
            </a:outerShdw>
          </a:effectLst>
        </p:spPr>
      </p:pic>
      <p:pic>
        <p:nvPicPr>
          <p:cNvPr id="827" name="Google Shape;8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88" y="2142899"/>
            <a:ext cx="466012" cy="4660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FF">
                <a:alpha val="50000"/>
              </a:srgbClr>
            </a:outerShdw>
          </a:effectLst>
        </p:spPr>
      </p:pic>
      <p:pic>
        <p:nvPicPr>
          <p:cNvPr id="828" name="Google Shape;8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399" y="2163450"/>
            <a:ext cx="424900" cy="4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834" name="Google Shape;8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46" y="1675675"/>
            <a:ext cx="3972229" cy="24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25" y="1675675"/>
            <a:ext cx="4072425" cy="24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5"/>
          <p:cNvSpPr/>
          <p:nvPr/>
        </p:nvSpPr>
        <p:spPr>
          <a:xfrm>
            <a:off x="304500" y="1612975"/>
            <a:ext cx="4197000" cy="259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5"/>
          <p:cNvSpPr/>
          <p:nvPr/>
        </p:nvSpPr>
        <p:spPr>
          <a:xfrm>
            <a:off x="4785675" y="1612975"/>
            <a:ext cx="4118700" cy="2592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