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17/12/2014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eita.fazenda.gov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4" y="1591085"/>
            <a:ext cx="3991312" cy="2394788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25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 smtClean="0">
                <a:ln w="0"/>
              </a:rPr>
              <a:t>(</a:t>
            </a:r>
            <a:r>
              <a:rPr lang="pt-BR" sz="1200" b="1" dirty="0" err="1" smtClean="0">
                <a:ln w="0"/>
              </a:rPr>
              <a:t>eCNPJ</a:t>
            </a:r>
            <a:r>
              <a:rPr lang="pt-BR" sz="1200" b="1" dirty="0" smtClean="0">
                <a:ln w="0"/>
              </a:rPr>
              <a:t>)</a:t>
            </a:r>
            <a:endParaRPr lang="pt-BR" sz="12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e configuração do JAVA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da EMPRESA</a:t>
            </a:r>
            <a:endParaRPr lang="pt-BR" sz="1200" i="1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REQUISÍTOS</a:t>
            </a:r>
            <a:endParaRPr lang="pt-BR" sz="25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943685"/>
            <a:ext cx="402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</a:t>
            </a:r>
            <a:r>
              <a:rPr lang="pt-BR" sz="1200" b="1" dirty="0"/>
              <a:t>. </a:t>
            </a:r>
            <a:r>
              <a:rPr lang="pt-BR" sz="1200" dirty="0"/>
              <a:t>Acessar o site da Refeita </a:t>
            </a:r>
            <a:r>
              <a:rPr lang="pt-BR" sz="1200" dirty="0" smtClean="0"/>
              <a:t>Federal</a:t>
            </a:r>
            <a:r>
              <a:rPr lang="pt-BR" sz="1200" dirty="0"/>
              <a:t>:</a:t>
            </a:r>
          </a:p>
          <a:p>
            <a:r>
              <a:rPr lang="pt-BR" sz="1200" dirty="0">
                <a:hlinkClick r:id="rId3"/>
              </a:rPr>
              <a:t>http://www.receita.fazenda.gov.br </a:t>
            </a:r>
            <a:endParaRPr lang="pt-BR" sz="1200" dirty="0" smtClean="0"/>
          </a:p>
          <a:p>
            <a:endParaRPr lang="pt-BR" sz="1200" dirty="0"/>
          </a:p>
          <a:p>
            <a:r>
              <a:rPr lang="pt-BR" sz="1200" b="1" dirty="0"/>
              <a:t>2. </a:t>
            </a:r>
            <a:r>
              <a:rPr lang="pt-BR" sz="1200" dirty="0"/>
              <a:t>Clicar no campo </a:t>
            </a:r>
            <a:r>
              <a:rPr lang="pt-BR" sz="1200" dirty="0" smtClean="0"/>
              <a:t>“</a:t>
            </a:r>
            <a:r>
              <a:rPr lang="pt-BR" sz="1200" b="1" dirty="0" smtClean="0"/>
              <a:t>Atendimento Virtual (</a:t>
            </a:r>
            <a:r>
              <a:rPr lang="pt-BR" sz="1200" b="1" dirty="0" err="1" smtClean="0"/>
              <a:t>e-CAC</a:t>
            </a:r>
            <a:r>
              <a:rPr lang="pt-BR" sz="1200" b="1" dirty="0"/>
              <a:t>)</a:t>
            </a:r>
            <a:r>
              <a:rPr lang="pt-BR" sz="1200" b="1" dirty="0" smtClean="0"/>
              <a:t>” </a:t>
            </a:r>
            <a:r>
              <a:rPr lang="pt-BR" sz="1200" dirty="0"/>
              <a:t>conforme figura </a:t>
            </a:r>
            <a:r>
              <a:rPr lang="pt-BR" sz="1200" dirty="0" smtClean="0"/>
              <a:t>ao lado.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1" y="4077641"/>
            <a:ext cx="4025109" cy="192171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3. </a:t>
            </a:r>
            <a:r>
              <a:rPr lang="pt-BR" sz="1200" dirty="0" smtClean="0"/>
              <a:t>Clicar na opção “</a:t>
            </a:r>
            <a:r>
              <a:rPr lang="pt-BR" sz="1200" b="1" dirty="0" smtClean="0"/>
              <a:t>Certificado Digital”.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555611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4. </a:t>
            </a:r>
            <a:r>
              <a:rPr lang="pt-BR" sz="1200" dirty="0" smtClean="0"/>
              <a:t>Selecionar </a:t>
            </a:r>
            <a:r>
              <a:rPr lang="pt-BR" sz="1200" dirty="0"/>
              <a:t>o certificado da empresa e clicar em </a:t>
            </a:r>
            <a:r>
              <a:rPr lang="pt-BR" sz="1200" dirty="0" smtClean="0"/>
              <a:t>OK.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</a:t>
            </a:r>
            <a:r>
              <a:rPr lang="pt-BR" sz="1200" b="1" dirty="0" smtClean="0"/>
              <a:t>. </a:t>
            </a:r>
            <a:r>
              <a:rPr lang="pt-BR" sz="1200" dirty="0" smtClean="0"/>
              <a:t>Clicar </a:t>
            </a:r>
            <a:r>
              <a:rPr lang="pt-BR" sz="1200" dirty="0"/>
              <a:t>em </a:t>
            </a:r>
            <a:r>
              <a:rPr lang="pt-BR" sz="1200" b="1" dirty="0"/>
              <a:t>“Cadastro, Consulta e Cancelamento – Procuração para </a:t>
            </a:r>
            <a:r>
              <a:rPr lang="pt-BR" sz="1200" b="1" dirty="0" err="1"/>
              <a:t>e-CAC</a:t>
            </a:r>
            <a:r>
              <a:rPr lang="pt-BR" sz="1200" b="1" dirty="0" smtClean="0"/>
              <a:t>”.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237287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587375" y="2428875"/>
            <a:ext cx="3604300" cy="530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4077065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6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313017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8. </a:t>
            </a:r>
            <a:r>
              <a:rPr lang="pt-BR" sz="1200" dirty="0"/>
              <a:t>No fim da página clicar na opção </a:t>
            </a:r>
            <a:r>
              <a:rPr lang="pt-BR" sz="1200" b="1" dirty="0"/>
              <a:t>“Cadastrar Procuração”;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069003"/>
            <a:ext cx="402751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7. </a:t>
            </a:r>
            <a:r>
              <a:rPr lang="pt-BR" sz="1200" dirty="0" smtClean="0"/>
              <a:t>Na </a:t>
            </a:r>
            <a:r>
              <a:rPr lang="pt-BR" sz="1200" dirty="0"/>
              <a:t>imagem abaixo, cadastrar com as informações a seguir: </a:t>
            </a:r>
            <a:endParaRPr lang="pt-BR" sz="1200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	CPF</a:t>
            </a:r>
            <a:r>
              <a:rPr lang="pt-BR" sz="1200" dirty="0" smtClean="0"/>
              <a:t>: 181.997.738-20</a:t>
            </a:r>
          </a:p>
          <a:p>
            <a:r>
              <a:rPr lang="pt-BR" sz="1200" b="1" dirty="0" smtClean="0"/>
              <a:t>	Vigência</a:t>
            </a:r>
            <a:r>
              <a:rPr lang="pt-BR" sz="1200" dirty="0" smtClean="0"/>
              <a:t>: 31/12/2016</a:t>
            </a:r>
          </a:p>
          <a:p>
            <a:endParaRPr lang="pt-BR" sz="1200" i="1" dirty="0" smtClean="0"/>
          </a:p>
          <a:p>
            <a:r>
              <a:rPr lang="pt-BR" sz="1200" i="1" dirty="0"/>
              <a:t>S</a:t>
            </a:r>
            <a:r>
              <a:rPr lang="pt-BR" sz="1200" i="1" dirty="0" smtClean="0"/>
              <a:t>elecionar </a:t>
            </a:r>
            <a:r>
              <a:rPr lang="pt-BR" sz="1200" i="1" dirty="0"/>
              <a:t>as opções: 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 smtClean="0"/>
              <a:t>Caixa </a:t>
            </a:r>
            <a:r>
              <a:rPr lang="pt-BR" sz="1050" i="1" dirty="0"/>
              <a:t>Postal – Mensagens; 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 smtClean="0"/>
              <a:t>Caixa </a:t>
            </a:r>
            <a:r>
              <a:rPr lang="pt-BR" sz="1050" i="1" dirty="0"/>
              <a:t>Postal – Termo de Opção pelo Domicílio </a:t>
            </a:r>
            <a:r>
              <a:rPr lang="pt-BR" sz="1050" i="1" dirty="0" smtClean="0"/>
              <a:t>Tributário </a:t>
            </a:r>
            <a:r>
              <a:rPr lang="pt-BR" sz="1050" i="1" dirty="0"/>
              <a:t>Eletrônico; 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i="1" dirty="0" smtClean="0"/>
              <a:t>Processos </a:t>
            </a:r>
            <a:r>
              <a:rPr lang="pt-BR" sz="1050" i="1" dirty="0"/>
              <a:t>Digitais </a:t>
            </a:r>
            <a:endParaRPr lang="pt-BR" sz="105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3887203"/>
            <a:ext cx="4027516" cy="2302592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7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313017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8. </a:t>
            </a:r>
            <a:r>
              <a:rPr lang="pt-BR" sz="1200" dirty="0"/>
              <a:t>No fim da página clicar na opção </a:t>
            </a:r>
            <a:r>
              <a:rPr lang="pt-BR" sz="1200" b="1" dirty="0"/>
              <a:t>“Cadastrar Procuração”;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870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9</a:t>
            </a:r>
            <a:r>
              <a:rPr lang="pt-BR" sz="1200" b="1" dirty="0" smtClean="0"/>
              <a:t>. </a:t>
            </a:r>
            <a:r>
              <a:rPr lang="pt-BR" sz="1200" dirty="0" smtClean="0"/>
              <a:t>Ao ser </a:t>
            </a:r>
            <a:r>
              <a:rPr lang="pt-BR" sz="1200" dirty="0"/>
              <a:t>apresentada </a:t>
            </a:r>
            <a:r>
              <a:rPr lang="pt-BR" sz="1200" dirty="0" smtClean="0"/>
              <a:t>a </a:t>
            </a:r>
            <a:r>
              <a:rPr lang="pt-BR" sz="1200" b="1" dirty="0" smtClean="0"/>
              <a:t>“Advertência </a:t>
            </a:r>
            <a:r>
              <a:rPr lang="pt-BR" sz="1200" b="1" dirty="0"/>
              <a:t>de Segurança”, </a:t>
            </a:r>
            <a:r>
              <a:rPr lang="pt-BR" sz="1200" dirty="0"/>
              <a:t>necessário apenas clicar em </a:t>
            </a:r>
            <a:r>
              <a:rPr lang="pt-BR" sz="1200" b="1" dirty="0"/>
              <a:t>“Eu aceito o risco e desejo executar esta aplicação” </a:t>
            </a:r>
            <a:r>
              <a:rPr lang="pt-BR" sz="1200" dirty="0"/>
              <a:t>para liberar o JAVA</a:t>
            </a:r>
            <a:r>
              <a:rPr lang="pt-BR" sz="1200" dirty="0" smtClean="0"/>
              <a:t>.</a:t>
            </a:r>
            <a:r>
              <a:rPr lang="pt-BR" sz="1200" b="1" dirty="0" smtClean="0"/>
              <a:t> 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5" y="4077641"/>
            <a:ext cx="4027516" cy="229079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2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313017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10. </a:t>
            </a:r>
            <a:r>
              <a:rPr lang="pt-BR" sz="1200" dirty="0"/>
              <a:t>Ao abrir a página, clicar em </a:t>
            </a:r>
            <a:r>
              <a:rPr lang="pt-BR" sz="1200" b="1" dirty="0"/>
              <a:t>“ASSINAR DOCUMENTO”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11. </a:t>
            </a:r>
            <a:r>
              <a:rPr lang="pt-BR" sz="1200" dirty="0"/>
              <a:t>Será apresentado a seguinte mensagem </a:t>
            </a:r>
            <a:r>
              <a:rPr lang="pt-BR" sz="1200" dirty="0" smtClean="0"/>
              <a:t> ao lado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4466543"/>
            <a:ext cx="4027516" cy="11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2224005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12. </a:t>
            </a:r>
            <a:r>
              <a:rPr lang="pt-BR" sz="1200" dirty="0"/>
              <a:t>Aqui a mensagem de confirmação é apresentada com sucesso.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NEW </a:t>
            </a:r>
            <a:r>
              <a:rPr lang="pt-BR" sz="700" b="1" dirty="0"/>
              <a:t>LIBOR COMÉRCIO, IMPORTAÇÃO E EXPORTAÇÃO </a:t>
            </a:r>
            <a:r>
              <a:rPr lang="pt-BR" sz="700" b="1" dirty="0" smtClean="0"/>
              <a:t>LTDA.</a:t>
            </a:r>
          </a:p>
          <a:p>
            <a:pPr algn="ctr"/>
            <a:r>
              <a:rPr lang="pt-BR" sz="700" dirty="0" smtClean="0"/>
              <a:t>TEL</a:t>
            </a:r>
            <a:r>
              <a:rPr lang="pt-BR" sz="700" dirty="0"/>
              <a:t>: +55 11 2022.4472 ou +55 11 7793.0583 – e-mail: </a:t>
            </a:r>
            <a:r>
              <a:rPr lang="pt-BR" sz="700" dirty="0" smtClean="0"/>
              <a:t>giane@newlibor.com.br </a:t>
            </a:r>
            <a:endParaRPr lang="pt-BR" sz="7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PROCURAÇÃO ELETRÔNICA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382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16</cp:revision>
  <dcterms:created xsi:type="dcterms:W3CDTF">2014-12-17T13:33:52Z</dcterms:created>
  <dcterms:modified xsi:type="dcterms:W3CDTF">2014-12-17T20:03:25Z</dcterms:modified>
</cp:coreProperties>
</file>