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6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5507-905F-4E8A-85F2-F13CA47EBDDD}" type="datetimeFigureOut">
              <a:rPr lang="pt-BR" smtClean="0"/>
              <a:t>17/12/2014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77AF-4009-4A47-AC29-70CD69D8B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01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5507-905F-4E8A-85F2-F13CA47EBDDD}" type="datetimeFigureOut">
              <a:rPr lang="pt-BR" smtClean="0"/>
              <a:t>17/12/2014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77AF-4009-4A47-AC29-70CD69D8B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2918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5507-905F-4E8A-85F2-F13CA47EBDDD}" type="datetimeFigureOut">
              <a:rPr lang="pt-BR" smtClean="0"/>
              <a:t>17/12/2014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77AF-4009-4A47-AC29-70CD69D8B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1867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5507-905F-4E8A-85F2-F13CA47EBDDD}" type="datetimeFigureOut">
              <a:rPr lang="pt-BR" smtClean="0"/>
              <a:t>17/12/2014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77AF-4009-4A47-AC29-70CD69D8B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67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5507-905F-4E8A-85F2-F13CA47EBDDD}" type="datetimeFigureOut">
              <a:rPr lang="pt-BR" smtClean="0"/>
              <a:t>17/12/2014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77AF-4009-4A47-AC29-70CD69D8B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238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5507-905F-4E8A-85F2-F13CA47EBDDD}" type="datetimeFigureOut">
              <a:rPr lang="pt-BR" smtClean="0"/>
              <a:t>17/12/2014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77AF-4009-4A47-AC29-70CD69D8B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656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5507-905F-4E8A-85F2-F13CA47EBDDD}" type="datetimeFigureOut">
              <a:rPr lang="pt-BR" smtClean="0"/>
              <a:t>17/12/2014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77AF-4009-4A47-AC29-70CD69D8B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1687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5507-905F-4E8A-85F2-F13CA47EBDDD}" type="datetimeFigureOut">
              <a:rPr lang="pt-BR" smtClean="0"/>
              <a:t>17/12/2014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77AF-4009-4A47-AC29-70CD69D8B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750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5507-905F-4E8A-85F2-F13CA47EBDDD}" type="datetimeFigureOut">
              <a:rPr lang="pt-BR" smtClean="0"/>
              <a:t>17/12/2014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77AF-4009-4A47-AC29-70CD69D8B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4766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5507-905F-4E8A-85F2-F13CA47EBDDD}" type="datetimeFigureOut">
              <a:rPr lang="pt-BR" smtClean="0"/>
              <a:t>17/12/2014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77AF-4009-4A47-AC29-70CD69D8B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2297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5507-905F-4E8A-85F2-F13CA47EBDDD}" type="datetimeFigureOut">
              <a:rPr lang="pt-BR" smtClean="0"/>
              <a:t>17/12/2014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77AF-4009-4A47-AC29-70CD69D8B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354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E5507-905F-4E8A-85F2-F13CA47EBDDD}" type="datetimeFigureOut">
              <a:rPr lang="pt-BR" smtClean="0"/>
              <a:t>17/12/2014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977AF-4009-4A47-AC29-70CD69D8B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9692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ceita.fazenda.gov.br/aduana/siscomex/acessosistemas.ht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m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sp>
        <p:nvSpPr>
          <p:cNvPr id="51" name="Retângulo 5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7" name="Imagem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344" y="1591085"/>
            <a:ext cx="3991312" cy="2394788"/>
          </a:xfrm>
          <a:prstGeom prst="rect">
            <a:avLst/>
          </a:prstGeom>
        </p:spPr>
      </p:pic>
      <p:sp>
        <p:nvSpPr>
          <p:cNvPr id="43" name="Retângulo 42"/>
          <p:cNvSpPr/>
          <p:nvPr/>
        </p:nvSpPr>
        <p:spPr>
          <a:xfrm>
            <a:off x="0" y="4401509"/>
            <a:ext cx="9144000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500" b="1" dirty="0" smtClean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</a:rPr>
              <a:t>CADASTRO DE </a:t>
            </a:r>
            <a:r>
              <a:rPr lang="pt-BR" sz="2500" b="1" dirty="0" smtClean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</a:rPr>
              <a:t>REPRESENTA LEGAL</a:t>
            </a:r>
            <a:endParaRPr lang="pt-BR" sz="2500" b="1" dirty="0">
              <a:ln w="3175">
                <a:noFill/>
              </a:ln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0" y="4817145"/>
            <a:ext cx="9144000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200" b="1" dirty="0" smtClean="0">
                <a:ln w="0"/>
              </a:rPr>
              <a:t>(</a:t>
            </a:r>
            <a:r>
              <a:rPr lang="pt-BR" sz="1200" b="1" dirty="0" err="1" smtClean="0">
                <a:ln w="0"/>
              </a:rPr>
              <a:t>eCPF</a:t>
            </a:r>
            <a:r>
              <a:rPr lang="pt-BR" sz="1200" b="1" dirty="0" smtClean="0">
                <a:ln w="0"/>
              </a:rPr>
              <a:t>)</a:t>
            </a:r>
            <a:endParaRPr lang="pt-BR" sz="1200" b="1" dirty="0">
              <a:ln w="0"/>
            </a:endParaRPr>
          </a:p>
        </p:txBody>
      </p:sp>
    </p:spTree>
    <p:extLst>
      <p:ext uri="{BB962C8B-B14F-4D97-AF65-F5344CB8AC3E}">
        <p14:creationId xmlns:p14="http://schemas.microsoft.com/office/powerpoint/2010/main" val="170160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m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sp>
        <p:nvSpPr>
          <p:cNvPr id="51" name="Retângulo 5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7" name="Imagem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04" y="274322"/>
            <a:ext cx="1579418" cy="947651"/>
          </a:xfrm>
          <a:prstGeom prst="rect">
            <a:avLst/>
          </a:prstGeom>
        </p:spPr>
      </p:pic>
      <p:sp>
        <p:nvSpPr>
          <p:cNvPr id="43" name="Retângulo 42"/>
          <p:cNvSpPr/>
          <p:nvPr/>
        </p:nvSpPr>
        <p:spPr>
          <a:xfrm>
            <a:off x="1941022" y="509620"/>
            <a:ext cx="6841374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1600" b="1" dirty="0" smtClean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</a:rPr>
              <a:t>CADASTRO DE REPRESENTANTE LEGAL</a:t>
            </a:r>
            <a:endParaRPr lang="pt-BR" sz="1600" b="1" dirty="0">
              <a:ln w="3175">
                <a:noFill/>
              </a:ln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0" y="3759836"/>
            <a:ext cx="91440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pt-BR" sz="1200" i="1" dirty="0" smtClean="0">
                <a:ln w="0"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Desativar bloqueio de POP-UP</a:t>
            </a:r>
            <a:endParaRPr lang="pt-BR" sz="1200" i="1" dirty="0" smtClean="0">
              <a:ln w="0"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pt-BR" sz="1200" i="1" dirty="0" smtClean="0">
                <a:ln w="0"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Instalação do certificado </a:t>
            </a:r>
            <a:r>
              <a:rPr lang="pt-BR" sz="1200" i="1" dirty="0" smtClean="0">
                <a:ln w="0"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 REPRESENTANTE LEGAL (ECPF)</a:t>
            </a:r>
            <a:endParaRPr lang="pt-BR" sz="1200" i="1" dirty="0">
              <a:ln w="0"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0" y="6542389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b="1" dirty="0" smtClean="0"/>
              <a:t>NEW </a:t>
            </a:r>
            <a:r>
              <a:rPr lang="pt-BR" sz="700" b="1" dirty="0"/>
              <a:t>LIBOR COMÉRCIO, IMPORTAÇÃO E EXPORTAÇÃO </a:t>
            </a:r>
            <a:r>
              <a:rPr lang="pt-BR" sz="700" b="1" dirty="0" smtClean="0"/>
              <a:t>LTDA.</a:t>
            </a:r>
          </a:p>
          <a:p>
            <a:pPr algn="ctr"/>
            <a:r>
              <a:rPr lang="pt-BR" sz="700" dirty="0" smtClean="0"/>
              <a:t>TEL</a:t>
            </a:r>
            <a:r>
              <a:rPr lang="pt-BR" sz="700" dirty="0"/>
              <a:t>: +55 11 2022.4472 ou +55 11 7793.0583 – e-mail: </a:t>
            </a:r>
            <a:r>
              <a:rPr lang="pt-BR" sz="700" dirty="0" smtClean="0"/>
              <a:t>giane@newlibor.com.br </a:t>
            </a:r>
            <a:endParaRPr lang="pt-BR" sz="700" dirty="0"/>
          </a:p>
        </p:txBody>
      </p:sp>
      <p:sp>
        <p:nvSpPr>
          <p:cNvPr id="9" name="Retângulo 8"/>
          <p:cNvSpPr/>
          <p:nvPr/>
        </p:nvSpPr>
        <p:spPr>
          <a:xfrm>
            <a:off x="0" y="3058237"/>
            <a:ext cx="9144000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500" b="1" dirty="0" smtClean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</a:rPr>
              <a:t>REQUISITOS</a:t>
            </a:r>
            <a:endParaRPr lang="pt-BR" sz="2500" b="1" dirty="0">
              <a:ln w="3175">
                <a:noFill/>
              </a:ln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199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m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04" y="274322"/>
            <a:ext cx="1579418" cy="947651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4754880" y="1846580"/>
            <a:ext cx="4027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1</a:t>
            </a:r>
            <a:r>
              <a:rPr lang="pt-BR" sz="1200" b="1" dirty="0"/>
              <a:t>. </a:t>
            </a:r>
            <a:r>
              <a:rPr lang="pt-BR" sz="1200" dirty="0"/>
              <a:t>Acessar o site da Refeita </a:t>
            </a:r>
            <a:r>
              <a:rPr lang="pt-BR" sz="1200" dirty="0" smtClean="0"/>
              <a:t>Federal</a:t>
            </a:r>
            <a:r>
              <a:rPr lang="pt-BR" sz="1200" dirty="0"/>
              <a:t>:</a:t>
            </a:r>
          </a:p>
          <a:p>
            <a:r>
              <a:rPr lang="pt-BR" sz="1200" dirty="0">
                <a:hlinkClick r:id="rId3"/>
              </a:rPr>
              <a:t>http://www.receita.fazenda.gov.br/aduana/siscomex/acessosistemas.htm </a:t>
            </a:r>
            <a:endParaRPr lang="pt-BR" sz="1200" dirty="0" smtClean="0"/>
          </a:p>
          <a:p>
            <a:endParaRPr lang="pt-BR" sz="1200" dirty="0"/>
          </a:p>
          <a:p>
            <a:r>
              <a:rPr lang="pt-BR" sz="1200" b="1" dirty="0"/>
              <a:t>2. </a:t>
            </a:r>
            <a:r>
              <a:rPr lang="pt-BR" sz="1200" dirty="0"/>
              <a:t>Clicar no campo </a:t>
            </a:r>
            <a:r>
              <a:rPr lang="pt-BR" sz="1200" dirty="0" smtClean="0"/>
              <a:t>“</a:t>
            </a:r>
            <a:r>
              <a:rPr lang="pt-BR" sz="1200" b="1" dirty="0" smtClean="0"/>
              <a:t>Cadastro de Representante Legal</a:t>
            </a:r>
            <a:r>
              <a:rPr lang="pt-BR" sz="1200" b="1" dirty="0" smtClean="0"/>
              <a:t>” </a:t>
            </a:r>
            <a:r>
              <a:rPr lang="pt-BR" sz="1200" dirty="0"/>
              <a:t>conforme figura </a:t>
            </a:r>
            <a:r>
              <a:rPr lang="pt-BR" sz="1200" dirty="0" smtClean="0"/>
              <a:t>ao lado. </a:t>
            </a:r>
            <a:endParaRPr lang="pt-BR" sz="12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0" y="6542389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b="1" dirty="0" smtClean="0"/>
              <a:t>NEW </a:t>
            </a:r>
            <a:r>
              <a:rPr lang="pt-BR" sz="700" b="1" dirty="0"/>
              <a:t>LIBOR COMÉRCIO, IMPORTAÇÃO E EXPORTAÇÃO </a:t>
            </a:r>
            <a:r>
              <a:rPr lang="pt-BR" sz="700" b="1" dirty="0" smtClean="0"/>
              <a:t>LTDA.</a:t>
            </a:r>
          </a:p>
          <a:p>
            <a:pPr algn="ctr"/>
            <a:r>
              <a:rPr lang="pt-BR" sz="700" dirty="0" smtClean="0"/>
              <a:t>TEL</a:t>
            </a:r>
            <a:r>
              <a:rPr lang="pt-BR" sz="700" dirty="0"/>
              <a:t>: +55 11 2022.4472 ou +55 11 7793.0583 – e-mail: </a:t>
            </a:r>
            <a:r>
              <a:rPr lang="pt-BR" sz="700" dirty="0" smtClean="0"/>
              <a:t>giane@newlibor.com.br </a:t>
            </a:r>
            <a:endParaRPr lang="pt-BR" sz="7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4754880" y="4899999"/>
            <a:ext cx="4027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3. </a:t>
            </a:r>
            <a:r>
              <a:rPr lang="pt-BR" sz="1200" dirty="0" smtClean="0"/>
              <a:t>Clicar na opção “</a:t>
            </a:r>
            <a:r>
              <a:rPr lang="pt-BR" sz="1200" b="1" dirty="0" smtClean="0"/>
              <a:t>Certificado Digital”.</a:t>
            </a:r>
            <a:endParaRPr lang="pt-BR" sz="1200" dirty="0"/>
          </a:p>
        </p:txBody>
      </p:sp>
      <p:sp>
        <p:nvSpPr>
          <p:cNvPr id="17" name="Retângulo 16"/>
          <p:cNvSpPr/>
          <p:nvPr/>
        </p:nvSpPr>
        <p:spPr>
          <a:xfrm>
            <a:off x="1941022" y="509620"/>
            <a:ext cx="6841374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1600" b="1" dirty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</a:rPr>
              <a:t>CADASTRO DE REPRESENTANTE LEGAL</a:t>
            </a:r>
            <a:endParaRPr lang="pt-BR" sz="1600" b="1" dirty="0">
              <a:ln w="3175">
                <a:noFill/>
              </a:ln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04" y="1490084"/>
            <a:ext cx="4027516" cy="1922866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38100" algn="ctr" rotWithShape="0">
              <a:prstClr val="black">
                <a:alpha val="25000"/>
              </a:prstClr>
            </a:outerShdw>
          </a:effectLst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604" y="4078418"/>
            <a:ext cx="4027516" cy="1920939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38100" algn="ctr" rotWithShape="0">
              <a:prstClr val="black">
                <a:alpha val="25000"/>
              </a:prstClr>
            </a:outerShdw>
          </a:effectLst>
        </p:spPr>
      </p:pic>
      <p:cxnSp>
        <p:nvCxnSpPr>
          <p:cNvPr id="15" name="Conector de seta reta 14"/>
          <p:cNvCxnSpPr/>
          <p:nvPr/>
        </p:nvCxnSpPr>
        <p:spPr>
          <a:xfrm flipH="1" flipV="1">
            <a:off x="1472750" y="3303609"/>
            <a:ext cx="663547" cy="1842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flipH="1" flipV="1">
            <a:off x="2304881" y="5479018"/>
            <a:ext cx="663547" cy="1842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61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m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04" y="274322"/>
            <a:ext cx="1579418" cy="947651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4754880" y="2485851"/>
            <a:ext cx="4027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4. </a:t>
            </a:r>
            <a:r>
              <a:rPr lang="pt-BR" sz="1200" dirty="0"/>
              <a:t>Escolha o certificado do </a:t>
            </a:r>
            <a:r>
              <a:rPr lang="pt-BR" sz="1200" b="1" dirty="0"/>
              <a:t>“Outorgante” </a:t>
            </a:r>
            <a:r>
              <a:rPr lang="pt-BR" sz="1200" dirty="0"/>
              <a:t>e clique em OK</a:t>
            </a:r>
            <a:endParaRPr lang="pt-BR" sz="12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0" y="6542389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b="1" dirty="0" smtClean="0"/>
              <a:t>NEW </a:t>
            </a:r>
            <a:r>
              <a:rPr lang="pt-BR" sz="700" b="1" dirty="0"/>
              <a:t>LIBOR COMÉRCIO, IMPORTAÇÃO E EXPORTAÇÃO </a:t>
            </a:r>
            <a:r>
              <a:rPr lang="pt-BR" sz="700" b="1" dirty="0" smtClean="0"/>
              <a:t>LTDA.</a:t>
            </a:r>
          </a:p>
          <a:p>
            <a:pPr algn="ctr"/>
            <a:r>
              <a:rPr lang="pt-BR" sz="700" dirty="0" smtClean="0"/>
              <a:t>TEL</a:t>
            </a:r>
            <a:r>
              <a:rPr lang="pt-BR" sz="700" dirty="0"/>
              <a:t>: +55 11 2022.4472 ou +55 11 7793.0583 – e-mail: </a:t>
            </a:r>
            <a:r>
              <a:rPr lang="pt-BR" sz="700" dirty="0" smtClean="0"/>
              <a:t>giane@newlibor.com.br </a:t>
            </a:r>
            <a:endParaRPr lang="pt-BR" sz="7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4754880" y="4899999"/>
            <a:ext cx="4027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5. </a:t>
            </a:r>
            <a:r>
              <a:rPr lang="pt-BR" sz="1200" dirty="0"/>
              <a:t>Informe o </a:t>
            </a:r>
            <a:r>
              <a:rPr lang="pt-BR" sz="1200" b="1" dirty="0"/>
              <a:t>CNPJ </a:t>
            </a:r>
            <a:r>
              <a:rPr lang="pt-BR" sz="1200" dirty="0" smtClean="0"/>
              <a:t>de sua empresa e </a:t>
            </a:r>
            <a:r>
              <a:rPr lang="pt-BR" sz="1200" dirty="0"/>
              <a:t>clique em </a:t>
            </a:r>
            <a:r>
              <a:rPr lang="pt-BR" sz="1200" b="1" dirty="0"/>
              <a:t>Incluir</a:t>
            </a:r>
            <a:endParaRPr lang="pt-BR" sz="1200" dirty="0"/>
          </a:p>
        </p:txBody>
      </p:sp>
      <p:sp>
        <p:nvSpPr>
          <p:cNvPr id="17" name="Retângulo 16"/>
          <p:cNvSpPr/>
          <p:nvPr/>
        </p:nvSpPr>
        <p:spPr>
          <a:xfrm>
            <a:off x="1941022" y="509620"/>
            <a:ext cx="6841374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1600" b="1" dirty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</a:rPr>
              <a:t>CADASTRO DE REPRESENTANTE LEGAL</a:t>
            </a:r>
            <a:endParaRPr lang="pt-BR" sz="1600" b="1" dirty="0">
              <a:ln w="3175">
                <a:noFill/>
              </a:ln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05" y="1490084"/>
            <a:ext cx="4027516" cy="2269267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38100" algn="ctr" rotWithShape="0">
              <a:prstClr val="black">
                <a:alpha val="25000"/>
              </a:prstClr>
            </a:outerShdw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05" y="4078418"/>
            <a:ext cx="4027516" cy="1922866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38100" algn="ctr" rotWithShape="0">
              <a:prstClr val="black">
                <a:alpha val="25000"/>
              </a:prstClr>
            </a:outerShdw>
          </a:effectLst>
        </p:spPr>
      </p:pic>
      <p:cxnSp>
        <p:nvCxnSpPr>
          <p:cNvPr id="19" name="Conector de seta reta 18"/>
          <p:cNvCxnSpPr/>
          <p:nvPr/>
        </p:nvCxnSpPr>
        <p:spPr>
          <a:xfrm flipH="1" flipV="1">
            <a:off x="1941022" y="2670736"/>
            <a:ext cx="663547" cy="1842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flipH="1" flipV="1">
            <a:off x="3252998" y="3494267"/>
            <a:ext cx="663547" cy="1842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H="1" flipV="1">
            <a:off x="2604569" y="4992770"/>
            <a:ext cx="663547" cy="1842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1879597" y="4140442"/>
            <a:ext cx="321438" cy="5216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37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com Canto Diagonal Aparado 4"/>
          <p:cNvSpPr/>
          <p:nvPr/>
        </p:nvSpPr>
        <p:spPr>
          <a:xfrm>
            <a:off x="345420" y="4304676"/>
            <a:ext cx="5254269" cy="1863913"/>
          </a:xfrm>
          <a:prstGeom prst="snip2Diag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outerShdw blurRad="38100" dir="5400000" algn="ctr" rotWithShape="0">
              <a:srgbClr val="000000">
                <a:alpha val="25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7" name="Imagem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04" y="274322"/>
            <a:ext cx="1579418" cy="947651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4754880" y="1846580"/>
            <a:ext cx="40275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6. </a:t>
            </a:r>
            <a:r>
              <a:rPr lang="pt-BR" sz="1200" dirty="0" smtClean="0"/>
              <a:t>Informar</a:t>
            </a:r>
            <a:r>
              <a:rPr lang="pt-BR" sz="1200" dirty="0"/>
              <a:t>:</a:t>
            </a:r>
          </a:p>
          <a:p>
            <a:pPr lvl="1"/>
            <a:r>
              <a:rPr lang="pt-BR" sz="1200" b="1" dirty="0" smtClean="0"/>
              <a:t>CPFs: 	         	         “</a:t>
            </a:r>
            <a:r>
              <a:rPr lang="pt-BR" sz="1200" dirty="0" smtClean="0"/>
              <a:t>ABAIXO”</a:t>
            </a:r>
            <a:endParaRPr lang="pt-BR" sz="1200" b="1" dirty="0"/>
          </a:p>
          <a:p>
            <a:pPr lvl="1"/>
            <a:r>
              <a:rPr lang="pt-BR" sz="1200" b="1" dirty="0" smtClean="0"/>
              <a:t>Data </a:t>
            </a:r>
            <a:r>
              <a:rPr lang="pt-BR" sz="1200" b="1" dirty="0"/>
              <a:t>de </a:t>
            </a:r>
            <a:r>
              <a:rPr lang="pt-BR" sz="1200" b="1" dirty="0" smtClean="0"/>
              <a:t>Validade:</a:t>
            </a:r>
            <a:r>
              <a:rPr lang="pt-BR" sz="1200" dirty="0" smtClean="0"/>
              <a:t>  	         31/12/2016</a:t>
            </a:r>
            <a:endParaRPr lang="pt-BR" sz="1200" dirty="0"/>
          </a:p>
          <a:p>
            <a:pPr lvl="1"/>
            <a:r>
              <a:rPr lang="pt-BR" sz="1200" b="1" dirty="0" smtClean="0"/>
              <a:t>Tipo </a:t>
            </a:r>
            <a:r>
              <a:rPr lang="pt-BR" sz="1200" b="1" dirty="0"/>
              <a:t>de </a:t>
            </a:r>
            <a:r>
              <a:rPr lang="pt-BR" sz="1200" b="1" dirty="0" smtClean="0"/>
              <a:t>Representação:      </a:t>
            </a:r>
            <a:r>
              <a:rPr lang="pt-BR" sz="1200" dirty="0" smtClean="0"/>
              <a:t>AMBOS</a:t>
            </a:r>
            <a:endParaRPr lang="pt-BR" sz="1200" dirty="0"/>
          </a:p>
          <a:p>
            <a:pPr lvl="1"/>
            <a:r>
              <a:rPr lang="pt-BR" sz="1200" b="1" dirty="0" smtClean="0"/>
              <a:t>Identificação:	         </a:t>
            </a:r>
            <a:r>
              <a:rPr lang="pt-BR" sz="1200" dirty="0" smtClean="0"/>
              <a:t>REPRESENTANTE</a:t>
            </a:r>
          </a:p>
          <a:p>
            <a:pPr lvl="1"/>
            <a:endParaRPr lang="pt-BR" sz="1200" dirty="0" smtClean="0"/>
          </a:p>
          <a:p>
            <a:pPr lvl="1"/>
            <a:r>
              <a:rPr lang="pt-BR" sz="1200" dirty="0" smtClean="0"/>
              <a:t>Clicar na seta para baixo</a:t>
            </a:r>
            <a:endParaRPr lang="pt-BR" sz="12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0" y="6542389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b="1" dirty="0" smtClean="0"/>
              <a:t>NEW </a:t>
            </a:r>
            <a:r>
              <a:rPr lang="pt-BR" sz="700" b="1" dirty="0"/>
              <a:t>LIBOR COMÉRCIO, IMPORTAÇÃO E EXPORTAÇÃO </a:t>
            </a:r>
            <a:r>
              <a:rPr lang="pt-BR" sz="700" b="1" dirty="0" smtClean="0"/>
              <a:t>LTDA.</a:t>
            </a:r>
          </a:p>
          <a:p>
            <a:pPr algn="ctr"/>
            <a:r>
              <a:rPr lang="pt-BR" sz="700" dirty="0" smtClean="0"/>
              <a:t>TEL</a:t>
            </a:r>
            <a:r>
              <a:rPr lang="pt-BR" sz="700" dirty="0"/>
              <a:t>: +55 11 2022.4472 ou +55 11 7793.0583 – e-mail: </a:t>
            </a:r>
            <a:r>
              <a:rPr lang="pt-BR" sz="700" dirty="0" smtClean="0"/>
              <a:t>giane@newlibor.com.br </a:t>
            </a:r>
            <a:endParaRPr lang="pt-BR" sz="700" dirty="0"/>
          </a:p>
        </p:txBody>
      </p:sp>
      <p:sp>
        <p:nvSpPr>
          <p:cNvPr id="17" name="Retângulo 16"/>
          <p:cNvSpPr/>
          <p:nvPr/>
        </p:nvSpPr>
        <p:spPr>
          <a:xfrm>
            <a:off x="1941022" y="509620"/>
            <a:ext cx="6841374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1600" b="1" dirty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</a:rPr>
              <a:t>CADASTRO DE REPRESENTANTE LEGAL</a:t>
            </a:r>
            <a:endParaRPr lang="pt-BR" sz="1600" b="1" dirty="0">
              <a:ln w="3175">
                <a:noFill/>
              </a:ln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04" y="1490084"/>
            <a:ext cx="4027516" cy="1922866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38100" algn="ctr" rotWithShape="0">
              <a:prstClr val="black">
                <a:alpha val="25000"/>
              </a:prstClr>
            </a:outerShdw>
          </a:effec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05" y="1490084"/>
            <a:ext cx="4027516" cy="1922866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361604" y="4411356"/>
            <a:ext cx="523808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/>
              <a:t>CPF </a:t>
            </a:r>
            <a:r>
              <a:rPr lang="pt-BR" sz="1200" b="1" dirty="0" smtClean="0"/>
              <a:t>		NOME </a:t>
            </a:r>
            <a:r>
              <a:rPr lang="pt-BR" sz="1200" b="1" dirty="0"/>
              <a:t>COMPLETO DO DESPACHANTE ADUANEIRO</a:t>
            </a:r>
          </a:p>
          <a:p>
            <a:r>
              <a:rPr lang="pt-BR" sz="1200" dirty="0">
                <a:solidFill>
                  <a:srgbClr val="000000"/>
                </a:solidFill>
              </a:rPr>
              <a:t>298.174.608-19 </a:t>
            </a:r>
            <a:r>
              <a:rPr lang="pt-BR" sz="1200" dirty="0" smtClean="0">
                <a:solidFill>
                  <a:srgbClr val="000000"/>
                </a:solidFill>
              </a:rPr>
              <a:t>	Alexandre </a:t>
            </a:r>
            <a:r>
              <a:rPr lang="pt-BR" sz="1200" dirty="0">
                <a:solidFill>
                  <a:srgbClr val="000000"/>
                </a:solidFill>
              </a:rPr>
              <a:t>Lima Nery</a:t>
            </a:r>
          </a:p>
          <a:p>
            <a:r>
              <a:rPr lang="pt-BR" sz="1200" dirty="0">
                <a:solidFill>
                  <a:srgbClr val="000000"/>
                </a:solidFill>
              </a:rPr>
              <a:t>181.997.738-20 </a:t>
            </a:r>
            <a:r>
              <a:rPr lang="pt-BR" sz="1200" dirty="0" smtClean="0">
                <a:solidFill>
                  <a:srgbClr val="000000"/>
                </a:solidFill>
              </a:rPr>
              <a:t>	</a:t>
            </a:r>
            <a:r>
              <a:rPr lang="pt-BR" sz="1200" dirty="0" err="1" smtClean="0">
                <a:solidFill>
                  <a:srgbClr val="000000"/>
                </a:solidFill>
              </a:rPr>
              <a:t>Giane</a:t>
            </a:r>
            <a:r>
              <a:rPr lang="pt-BR" sz="1200" dirty="0" smtClean="0">
                <a:solidFill>
                  <a:srgbClr val="000000"/>
                </a:solidFill>
              </a:rPr>
              <a:t> </a:t>
            </a:r>
            <a:r>
              <a:rPr lang="pt-BR" sz="1200" dirty="0">
                <a:solidFill>
                  <a:srgbClr val="000000"/>
                </a:solidFill>
              </a:rPr>
              <a:t>Aparecida Silva</a:t>
            </a:r>
          </a:p>
          <a:p>
            <a:r>
              <a:rPr lang="pt-BR" sz="1200" dirty="0">
                <a:solidFill>
                  <a:srgbClr val="000000"/>
                </a:solidFill>
              </a:rPr>
              <a:t>162.380.858-86 </a:t>
            </a:r>
            <a:r>
              <a:rPr lang="pt-BR" sz="1200" dirty="0" smtClean="0">
                <a:solidFill>
                  <a:srgbClr val="000000"/>
                </a:solidFill>
              </a:rPr>
              <a:t>	Leonardo </a:t>
            </a:r>
            <a:r>
              <a:rPr lang="pt-BR" sz="1200" dirty="0">
                <a:solidFill>
                  <a:srgbClr val="000000"/>
                </a:solidFill>
              </a:rPr>
              <a:t>Frazão Pietro</a:t>
            </a:r>
          </a:p>
          <a:p>
            <a:r>
              <a:rPr lang="pt-BR" sz="1200" dirty="0">
                <a:solidFill>
                  <a:srgbClr val="000000"/>
                </a:solidFill>
              </a:rPr>
              <a:t>102.531.538.32 </a:t>
            </a:r>
            <a:r>
              <a:rPr lang="pt-BR" sz="1200" dirty="0" smtClean="0">
                <a:solidFill>
                  <a:srgbClr val="000000"/>
                </a:solidFill>
              </a:rPr>
              <a:t>	Paulo </a:t>
            </a:r>
            <a:r>
              <a:rPr lang="pt-BR" sz="1200" dirty="0">
                <a:solidFill>
                  <a:srgbClr val="000000"/>
                </a:solidFill>
              </a:rPr>
              <a:t>César Silvino</a:t>
            </a:r>
          </a:p>
          <a:p>
            <a:r>
              <a:rPr lang="it-IT" sz="1200" dirty="0">
                <a:solidFill>
                  <a:srgbClr val="000000"/>
                </a:solidFill>
              </a:rPr>
              <a:t>151.940.378-05 </a:t>
            </a:r>
            <a:r>
              <a:rPr lang="it-IT" sz="1200" dirty="0" smtClean="0">
                <a:solidFill>
                  <a:srgbClr val="000000"/>
                </a:solidFill>
              </a:rPr>
              <a:t>	Paulo </a:t>
            </a:r>
            <a:r>
              <a:rPr lang="it-IT" sz="1200" dirty="0">
                <a:solidFill>
                  <a:srgbClr val="000000"/>
                </a:solidFill>
              </a:rPr>
              <a:t>Roberto Faria </a:t>
            </a:r>
            <a:r>
              <a:rPr lang="it-IT" sz="1200" dirty="0" smtClean="0">
                <a:solidFill>
                  <a:srgbClr val="000000"/>
                </a:solidFill>
              </a:rPr>
              <a:t>Bifone</a:t>
            </a:r>
          </a:p>
          <a:p>
            <a:endParaRPr lang="it-IT" sz="1200" dirty="0" smtClean="0">
              <a:solidFill>
                <a:srgbClr val="000000"/>
              </a:solidFill>
            </a:endParaRPr>
          </a:p>
          <a:p>
            <a:endParaRPr lang="it-IT" sz="1200" dirty="0">
              <a:solidFill>
                <a:srgbClr val="000000"/>
              </a:solidFill>
            </a:endParaRPr>
          </a:p>
          <a:p>
            <a:pPr algn="r"/>
            <a:r>
              <a:rPr lang="pt-BR" sz="1050" i="1" dirty="0"/>
              <a:t>LEMBRANDO QUE A VALIDADE DEVE SER COMO </a:t>
            </a:r>
            <a:r>
              <a:rPr lang="pt-BR" sz="1050" b="1" i="1" dirty="0" smtClean="0"/>
              <a:t>31/12/2016</a:t>
            </a:r>
            <a:endParaRPr lang="pt-BR" sz="1050" dirty="0"/>
          </a:p>
        </p:txBody>
      </p:sp>
      <p:cxnSp>
        <p:nvCxnSpPr>
          <p:cNvPr id="20" name="Conector de seta reta 19"/>
          <p:cNvCxnSpPr/>
          <p:nvPr/>
        </p:nvCxnSpPr>
        <p:spPr>
          <a:xfrm flipH="1" flipV="1">
            <a:off x="898217" y="2678015"/>
            <a:ext cx="8091" cy="6442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H="1" flipV="1">
            <a:off x="1843636" y="2617047"/>
            <a:ext cx="8091" cy="6442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H="1" flipV="1">
            <a:off x="2644477" y="2702523"/>
            <a:ext cx="8091" cy="6442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 flipH="1" flipV="1">
            <a:off x="3589896" y="2678015"/>
            <a:ext cx="8091" cy="6442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 flipV="1">
            <a:off x="2278718" y="2845027"/>
            <a:ext cx="1" cy="9491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flipV="1">
            <a:off x="2278718" y="3261322"/>
            <a:ext cx="3426167" cy="5254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56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</TotalTime>
  <Words>202</Words>
  <Application>Microsoft Office PowerPoint</Application>
  <PresentationFormat>Apresentação na tela (4:3)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</dc:creator>
  <cp:lastModifiedBy>Paulo</cp:lastModifiedBy>
  <cp:revision>24</cp:revision>
  <dcterms:created xsi:type="dcterms:W3CDTF">2014-12-17T13:33:52Z</dcterms:created>
  <dcterms:modified xsi:type="dcterms:W3CDTF">2014-12-17T20:52:30Z</dcterms:modified>
</cp:coreProperties>
</file>