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06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eita.fazenda.gov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44" y="1591085"/>
            <a:ext cx="3991312" cy="2394788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</a:rPr>
              <a:t>(</a:t>
            </a:r>
            <a:r>
              <a:rPr lang="pt-BR" sz="1200" b="1" dirty="0" err="1">
                <a:ln w="0"/>
              </a:rPr>
              <a:t>eCNPJ</a:t>
            </a:r>
            <a:r>
              <a:rPr lang="pt-BR" sz="1200" b="1" dirty="0">
                <a:ln w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e configuração do JAVA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da EMPRESA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utilizar Google Chrome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REQUISÍTOS</a:t>
            </a:r>
          </a:p>
        </p:txBody>
      </p:sp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943685"/>
            <a:ext cx="402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1. </a:t>
            </a:r>
            <a:r>
              <a:rPr lang="pt-BR" sz="1200" dirty="0"/>
              <a:t>Acessar o site da Refeita Federal:</a:t>
            </a:r>
          </a:p>
          <a:p>
            <a:r>
              <a:rPr lang="pt-BR" sz="1200" dirty="0">
                <a:hlinkClick r:id="rId3"/>
              </a:rPr>
              <a:t>http://www.receita.fazenda.gov.br </a:t>
            </a:r>
            <a:endParaRPr lang="pt-BR" sz="1200" dirty="0"/>
          </a:p>
          <a:p>
            <a:endParaRPr lang="pt-BR" sz="1200" dirty="0"/>
          </a:p>
          <a:p>
            <a:r>
              <a:rPr lang="pt-BR" sz="1200" b="1" dirty="0"/>
              <a:t>2. </a:t>
            </a:r>
            <a:r>
              <a:rPr lang="pt-BR" sz="1200" dirty="0"/>
              <a:t>Clicar no campo “</a:t>
            </a:r>
            <a:r>
              <a:rPr lang="pt-BR" sz="1200" b="1" dirty="0"/>
              <a:t>Atendimento Virtual (</a:t>
            </a:r>
            <a:r>
              <a:rPr lang="pt-BR" sz="1200" b="1" dirty="0" err="1"/>
              <a:t>e-CAC</a:t>
            </a:r>
            <a:r>
              <a:rPr lang="pt-BR" sz="1200" b="1" dirty="0"/>
              <a:t>)” </a:t>
            </a:r>
            <a:r>
              <a:rPr lang="pt-BR" sz="1200" dirty="0"/>
              <a:t>conforme figura ao lado.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3788657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4754880" y="4431215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3. </a:t>
            </a:r>
            <a:r>
              <a:rPr lang="pt-BR" sz="1200" dirty="0"/>
              <a:t>Clicar no campo</a:t>
            </a:r>
            <a:r>
              <a:rPr lang="pt-BR" sz="1200" b="1" dirty="0"/>
              <a:t> </a:t>
            </a:r>
            <a:r>
              <a:rPr lang="pt-BR" sz="1200" dirty="0"/>
              <a:t>“</a:t>
            </a:r>
            <a:r>
              <a:rPr lang="pt-BR" sz="1200" b="1" dirty="0"/>
              <a:t>Acesso direto ao Portal </a:t>
            </a:r>
            <a:r>
              <a:rPr lang="pt-BR" sz="1200" b="1" dirty="0" err="1"/>
              <a:t>e-CAC</a:t>
            </a:r>
            <a:r>
              <a:rPr lang="pt-BR" sz="1200" b="1" dirty="0"/>
              <a:t>” </a:t>
            </a:r>
            <a:r>
              <a:rPr lang="pt-BR" sz="1200" dirty="0"/>
              <a:t>conforme figura ao lado</a:t>
            </a:r>
            <a:r>
              <a:rPr lang="pt-BR" sz="1200" b="1" dirty="0"/>
              <a:t>.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" y="3788657"/>
            <a:ext cx="4029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54879" y="4861246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5. </a:t>
            </a:r>
            <a:r>
              <a:rPr lang="pt-BR" sz="1200" dirty="0"/>
              <a:t>Selecionar o certificado da empresa e clicar em OK.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4" y="3795719"/>
            <a:ext cx="4027516" cy="237287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16" name="Retângulo 15"/>
          <p:cNvSpPr/>
          <p:nvPr/>
        </p:nvSpPr>
        <p:spPr>
          <a:xfrm>
            <a:off x="587374" y="4734510"/>
            <a:ext cx="3604300" cy="530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11" y="1595772"/>
            <a:ext cx="4025109" cy="192171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4754880" y="2418130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4. </a:t>
            </a:r>
            <a:r>
              <a:rPr lang="pt-BR" sz="1200" dirty="0"/>
              <a:t>Clicar na opção “</a:t>
            </a:r>
            <a:r>
              <a:rPr lang="pt-BR" sz="1200" b="1" dirty="0"/>
              <a:t>Certificado Digital”.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126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522465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7. </a:t>
            </a:r>
            <a:r>
              <a:rPr lang="pt-BR" sz="1200" dirty="0"/>
              <a:t>No fim da página clicar na opção </a:t>
            </a:r>
            <a:r>
              <a:rPr lang="pt-BR" sz="1200" b="1" dirty="0"/>
              <a:t>“Cadastrar Procuração”;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4401726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4754881" y="2673350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6. </a:t>
            </a:r>
            <a:r>
              <a:rPr lang="pt-BR" sz="1200" dirty="0"/>
              <a:t>Clicar em </a:t>
            </a:r>
            <a:r>
              <a:rPr lang="pt-BR" sz="1200" b="1" dirty="0"/>
              <a:t>“Cadastro, Consulta e Cancelamento – Procuração para </a:t>
            </a:r>
            <a:r>
              <a:rPr lang="pt-BR" sz="1200" b="1" dirty="0" err="1"/>
              <a:t>e-CAC</a:t>
            </a:r>
            <a:r>
              <a:rPr lang="pt-BR" sz="1200" b="1" dirty="0"/>
              <a:t>”.</a:t>
            </a:r>
            <a:endParaRPr lang="pt-BR" sz="12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5" y="1850416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5" y="1850416"/>
            <a:ext cx="4027516" cy="19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5068657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9. </a:t>
            </a:r>
            <a:r>
              <a:rPr lang="pt-BR" sz="1200" dirty="0"/>
              <a:t>No fim da página clicar na opção </a:t>
            </a:r>
            <a:r>
              <a:rPr lang="pt-BR" sz="1200" b="1" dirty="0"/>
              <a:t>“Cadastrar Procuração”;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424572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4754880" y="1777572"/>
            <a:ext cx="402751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8. </a:t>
            </a:r>
            <a:r>
              <a:rPr lang="pt-BR" sz="1200" dirty="0"/>
              <a:t>Na imagem abaixo, cadastrar com as informações a seguir: </a:t>
            </a:r>
          </a:p>
          <a:p>
            <a:endParaRPr lang="pt-BR" sz="1200" b="1" dirty="0"/>
          </a:p>
          <a:p>
            <a:r>
              <a:rPr lang="pt-BR" sz="1200" b="1" dirty="0"/>
              <a:t>	CPF</a:t>
            </a:r>
            <a:r>
              <a:rPr lang="pt-BR" sz="1200" dirty="0"/>
              <a:t>: 181.997.738-20</a:t>
            </a:r>
          </a:p>
          <a:p>
            <a:r>
              <a:rPr lang="pt-BR" sz="1200" b="1" dirty="0"/>
              <a:t>	Vigência</a:t>
            </a:r>
            <a:r>
              <a:rPr lang="pt-BR" sz="1200" dirty="0"/>
              <a:t>: 31/12/2020</a:t>
            </a:r>
          </a:p>
          <a:p>
            <a:endParaRPr lang="pt-BR" sz="1200" i="1" dirty="0"/>
          </a:p>
          <a:p>
            <a:r>
              <a:rPr lang="pt-BR" sz="1200" i="1" dirty="0"/>
              <a:t>Selecionar as opções: 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i="1" dirty="0"/>
              <a:t>Caixa Postal – Mensagens; 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i="1" dirty="0"/>
              <a:t>Caixa Postal – Termo de Opção pelo Domicílio Tributário Eletrônico; 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i="1" dirty="0"/>
              <a:t>Processos Digitais </a:t>
            </a:r>
            <a:endParaRPr lang="pt-BR" sz="105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595772"/>
            <a:ext cx="4027516" cy="2302592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20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79" y="5068657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11. </a:t>
            </a:r>
            <a:r>
              <a:rPr lang="pt-BR" sz="1200" dirty="0"/>
              <a:t>Ao abrir a página, clicar em </a:t>
            </a:r>
            <a:r>
              <a:rPr lang="pt-BR" sz="1200" b="1" dirty="0"/>
              <a:t>“ASSINAR DOCUMENTO”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4" y="424572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4754879" y="2413618"/>
            <a:ext cx="40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10. </a:t>
            </a:r>
            <a:r>
              <a:rPr lang="pt-BR" sz="1200" dirty="0"/>
              <a:t>Ao ser apresentada a </a:t>
            </a:r>
            <a:r>
              <a:rPr lang="pt-BR" sz="1200" b="1" dirty="0"/>
              <a:t>“Advertência de Segurança”, </a:t>
            </a:r>
            <a:r>
              <a:rPr lang="pt-BR" sz="1200" dirty="0"/>
              <a:t>necessário apenas clicar em </a:t>
            </a:r>
            <a:r>
              <a:rPr lang="pt-BR" sz="1200" b="1" dirty="0"/>
              <a:t>“Eu aceito o risco e desejo executar esta aplicação” </a:t>
            </a:r>
            <a:r>
              <a:rPr lang="pt-BR" sz="1200" dirty="0"/>
              <a:t>para liberar o JAVA.</a:t>
            </a:r>
            <a:r>
              <a:rPr lang="pt-BR" sz="1200" b="1" dirty="0"/>
              <a:t> </a:t>
            </a:r>
            <a:endParaRPr lang="pt-BR" sz="12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591389"/>
            <a:ext cx="4027516" cy="229079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7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4979645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13. </a:t>
            </a:r>
            <a:r>
              <a:rPr lang="pt-BR" sz="1200" dirty="0"/>
              <a:t>Aqui a mensagem de confirmação é apresentada com sucesso.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</a:t>
            </a:r>
            <a:r>
              <a:rPr lang="pt-BR" sz="700"/>
              <a:t>: </a:t>
            </a:r>
            <a:r>
              <a:rPr lang="pt-BR" sz="700"/>
              <a:t>paulo@newlibor.com.br </a:t>
            </a:r>
            <a:endParaRPr lang="pt-BR" sz="7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424572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4754880" y="2408450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12. </a:t>
            </a:r>
            <a:r>
              <a:rPr lang="pt-BR" sz="1200" dirty="0"/>
              <a:t>Será apresentado a seguinte mensagem  ao lado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974994"/>
            <a:ext cx="4027516" cy="11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7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403</Words>
  <Application>Microsoft Office PowerPoint</Application>
  <PresentationFormat>Apresentação na tela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 Lima Nery</cp:lastModifiedBy>
  <cp:revision>20</cp:revision>
  <dcterms:created xsi:type="dcterms:W3CDTF">2014-12-17T13:33:52Z</dcterms:created>
  <dcterms:modified xsi:type="dcterms:W3CDTF">2016-03-09T14:56:37Z</dcterms:modified>
</cp:coreProperties>
</file>