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3864" y="-3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1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6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3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5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68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5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76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29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5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5507-905F-4E8A-85F2-F13CA47EBDDD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6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dg.receita.fazenda.gov.br/orientacao/aduaneira/regimes-e-controles-especiais/acesso-aos-sistemas-de-comercio-exterior-we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44" y="1591085"/>
            <a:ext cx="3991312" cy="2394788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0" y="4401509"/>
            <a:ext cx="91440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 LEGAL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0" y="4817145"/>
            <a:ext cx="91440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</a:rPr>
              <a:t>(</a:t>
            </a:r>
            <a:r>
              <a:rPr lang="pt-BR" sz="1200" b="1" dirty="0" err="1">
                <a:ln w="0"/>
              </a:rPr>
              <a:t>eCPF</a:t>
            </a:r>
            <a:r>
              <a:rPr lang="pt-BR" sz="1200" b="1" dirty="0">
                <a:ln w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160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0" y="3759836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200" i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Desativar bloqueio de POP-UP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200" i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Instalação do certificado do REPRESENTANTE LEGAL (ECPF)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200" i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utilizar Google Chrome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/>
              <a:t>NEW LIBOR COMÉRCIO, IMPORTAÇÃO E EXPORTAÇÃO LTDA.</a:t>
            </a:r>
          </a:p>
          <a:p>
            <a:pPr algn="ctr"/>
            <a:r>
              <a:rPr lang="pt-BR" sz="700" dirty="0"/>
              <a:t>TEL: +55 11 2022.4472 ou +55 11 7793.0583 – e-mail: paulo@newlibor.com.br 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3058237"/>
            <a:ext cx="91440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73199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1759019"/>
            <a:ext cx="4027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1. </a:t>
            </a:r>
            <a:r>
              <a:rPr lang="pt-BR" sz="1200" dirty="0"/>
              <a:t>Acessar o site da Refeita Federal:</a:t>
            </a:r>
          </a:p>
          <a:p>
            <a:r>
              <a:rPr lang="pt-BR" sz="1200" dirty="0">
                <a:hlinkClick r:id="rId3"/>
              </a:rPr>
              <a:t>http://</a:t>
            </a:r>
            <a:r>
              <a:rPr lang="pt-BR" sz="1200" dirty="0" smtClean="0">
                <a:hlinkClick r:id="rId3"/>
              </a:rPr>
              <a:t>idg.receita.fazenda.gov.br/orientacao/aduaneira/regimes-e-controles-especiais/acesso-aos-sistemas-de-comercio-exterior-web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b="1" dirty="0" smtClean="0"/>
              <a:t>2</a:t>
            </a:r>
            <a:r>
              <a:rPr lang="pt-BR" sz="1200" b="1" dirty="0"/>
              <a:t>. </a:t>
            </a:r>
            <a:r>
              <a:rPr lang="pt-BR" sz="1200" dirty="0"/>
              <a:t>Clicar no campo “</a:t>
            </a:r>
            <a:r>
              <a:rPr lang="pt-BR" sz="1200" b="1" dirty="0"/>
              <a:t>Cadastro de Representante Legal” </a:t>
            </a:r>
            <a:r>
              <a:rPr lang="pt-BR" sz="1200" dirty="0"/>
              <a:t>conforme figura ao lado.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/>
              <a:t>NEW LIBOR COMÉRCIO, IMPORTAÇÃO E EXPORTAÇÃO LTDA.</a:t>
            </a:r>
          </a:p>
          <a:p>
            <a:pPr algn="ctr"/>
            <a:r>
              <a:rPr lang="pt-BR" sz="700" dirty="0"/>
              <a:t>TEL: +55 11 2022.4472 ou +55 11 7793.0583 – e-mail: paulo@newlibor.com.br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754880" y="4899999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3. </a:t>
            </a:r>
            <a:r>
              <a:rPr lang="pt-BR" sz="1200" dirty="0"/>
              <a:t>Clicar na opção “</a:t>
            </a:r>
            <a:r>
              <a:rPr lang="pt-BR" sz="1200" b="1" dirty="0"/>
              <a:t>Certificado Digital”.</a:t>
            </a:r>
            <a:endParaRPr lang="pt-BR" sz="1200" dirty="0"/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1490084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04" y="4078418"/>
            <a:ext cx="4027516" cy="192093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cxnSp>
        <p:nvCxnSpPr>
          <p:cNvPr id="15" name="Conector de seta reta 14"/>
          <p:cNvCxnSpPr/>
          <p:nvPr/>
        </p:nvCxnSpPr>
        <p:spPr>
          <a:xfrm flipH="1" flipV="1">
            <a:off x="1472750" y="3303609"/>
            <a:ext cx="663547" cy="1842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2304881" y="5479018"/>
            <a:ext cx="663547" cy="1842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1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2485851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4. </a:t>
            </a:r>
            <a:r>
              <a:rPr lang="pt-BR" sz="1200" dirty="0"/>
              <a:t>Escolha o certificado do </a:t>
            </a:r>
            <a:r>
              <a:rPr lang="pt-BR" sz="1200" b="1" dirty="0"/>
              <a:t>“Outorgante” </a:t>
            </a:r>
            <a:r>
              <a:rPr lang="pt-BR" sz="1200" dirty="0"/>
              <a:t>e clique em OK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/>
              <a:t>NEW LIBOR COMÉRCIO, IMPORTAÇÃO E EXPORTAÇÃO LTDA.</a:t>
            </a:r>
          </a:p>
          <a:p>
            <a:pPr algn="ctr"/>
            <a:r>
              <a:rPr lang="pt-BR" sz="700" dirty="0"/>
              <a:t>TEL: +55 11 2022.4472 ou +55 11 7793.0583 – e-mail: paulo@newlibor.com.br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754880" y="4899999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5. </a:t>
            </a:r>
            <a:r>
              <a:rPr lang="pt-BR" sz="1200" dirty="0"/>
              <a:t>Informe o </a:t>
            </a:r>
            <a:r>
              <a:rPr lang="pt-BR" sz="1200" b="1" dirty="0"/>
              <a:t>CNPJ </a:t>
            </a:r>
            <a:r>
              <a:rPr lang="pt-BR" sz="1200" dirty="0"/>
              <a:t>de sua empresa e clique em </a:t>
            </a:r>
            <a:r>
              <a:rPr lang="pt-BR" sz="1200" b="1" dirty="0"/>
              <a:t>Incluir</a:t>
            </a:r>
            <a:endParaRPr lang="pt-BR" sz="1200" dirty="0"/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5" y="1490084"/>
            <a:ext cx="4027516" cy="2269267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5" y="4078418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cxnSp>
        <p:nvCxnSpPr>
          <p:cNvPr id="19" name="Conector de seta reta 18"/>
          <p:cNvCxnSpPr/>
          <p:nvPr/>
        </p:nvCxnSpPr>
        <p:spPr>
          <a:xfrm flipH="1" flipV="1">
            <a:off x="1941022" y="2670736"/>
            <a:ext cx="663547" cy="1842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3252998" y="3494267"/>
            <a:ext cx="663547" cy="1842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2604569" y="4992770"/>
            <a:ext cx="663547" cy="1842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879597" y="4140442"/>
            <a:ext cx="321438" cy="521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7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to 17"/>
          <p:cNvCxnSpPr/>
          <p:nvPr/>
        </p:nvCxnSpPr>
        <p:spPr>
          <a:xfrm>
            <a:off x="5955123" y="3266084"/>
            <a:ext cx="147" cy="532863"/>
          </a:xfrm>
          <a:prstGeom prst="line">
            <a:avLst/>
          </a:prstGeom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com Canto Diagonal Aparado 4"/>
          <p:cNvSpPr/>
          <p:nvPr/>
        </p:nvSpPr>
        <p:spPr>
          <a:xfrm>
            <a:off x="345420" y="4304676"/>
            <a:ext cx="5254269" cy="1863913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381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1846580"/>
            <a:ext cx="4027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6. </a:t>
            </a:r>
            <a:r>
              <a:rPr lang="pt-BR" sz="1200" dirty="0"/>
              <a:t>Informar:</a:t>
            </a:r>
          </a:p>
          <a:p>
            <a:pPr lvl="1"/>
            <a:r>
              <a:rPr lang="pt-BR" sz="1200" b="1" dirty="0"/>
              <a:t>CPFs: 	         	         “</a:t>
            </a:r>
            <a:r>
              <a:rPr lang="pt-BR" sz="1200" dirty="0"/>
              <a:t>ABAIXO”</a:t>
            </a:r>
            <a:endParaRPr lang="pt-BR" sz="1200" b="1" dirty="0"/>
          </a:p>
          <a:p>
            <a:pPr lvl="1"/>
            <a:r>
              <a:rPr lang="pt-BR" sz="1200" b="1" dirty="0"/>
              <a:t>Data de Validade:</a:t>
            </a:r>
            <a:r>
              <a:rPr lang="pt-BR" sz="1200" dirty="0"/>
              <a:t>  	         31/12/2020</a:t>
            </a:r>
          </a:p>
          <a:p>
            <a:pPr lvl="1"/>
            <a:r>
              <a:rPr lang="pt-BR" sz="1200" b="1" dirty="0"/>
              <a:t>Tipo de Representação:      </a:t>
            </a:r>
            <a:r>
              <a:rPr lang="pt-BR" sz="1200" dirty="0"/>
              <a:t>AMBOS</a:t>
            </a:r>
          </a:p>
          <a:p>
            <a:pPr lvl="1"/>
            <a:r>
              <a:rPr lang="pt-BR" sz="1200" b="1" dirty="0"/>
              <a:t>Identificação:	         </a:t>
            </a:r>
            <a:r>
              <a:rPr lang="pt-BR" sz="1200" dirty="0"/>
              <a:t>REPRESENTANTE</a:t>
            </a:r>
          </a:p>
          <a:p>
            <a:pPr lvl="1"/>
            <a:endParaRPr lang="pt-BR" sz="1200" dirty="0"/>
          </a:p>
          <a:p>
            <a:pPr lvl="1"/>
            <a:r>
              <a:rPr lang="pt-BR" sz="1200" dirty="0"/>
              <a:t>Clicar na seta para baixo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/>
              <a:t>NEW LIBOR COMÉRCIO, IMPORTAÇÃO E EXPORTAÇÃO LTDA.</a:t>
            </a:r>
          </a:p>
          <a:p>
            <a:pPr algn="ctr"/>
            <a:r>
              <a:rPr lang="pt-BR" sz="700" dirty="0"/>
              <a:t>TEL: +55 11 2022.4472 ou +55 11 7793.0583 – e-mail: paulo@newlibor.com.br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4" y="1490084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5" y="1490084"/>
            <a:ext cx="4027516" cy="192286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61604" y="4411356"/>
            <a:ext cx="52380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CPF 		NOME COMPLETO DO DESPACHANTE ADUANEIRO</a:t>
            </a:r>
          </a:p>
          <a:p>
            <a:r>
              <a:rPr lang="pt-BR" sz="1200" dirty="0">
                <a:solidFill>
                  <a:srgbClr val="000000"/>
                </a:solidFill>
              </a:rPr>
              <a:t>298.174.608-19 	Alexandre Lima Nery</a:t>
            </a:r>
          </a:p>
          <a:p>
            <a:r>
              <a:rPr lang="pt-BR" sz="1200" dirty="0">
                <a:solidFill>
                  <a:srgbClr val="000000"/>
                </a:solidFill>
              </a:rPr>
              <a:t>181.997.738-20 	</a:t>
            </a:r>
            <a:r>
              <a:rPr lang="pt-BR" sz="1200" dirty="0" err="1">
                <a:solidFill>
                  <a:srgbClr val="000000"/>
                </a:solidFill>
              </a:rPr>
              <a:t>Giane</a:t>
            </a:r>
            <a:r>
              <a:rPr lang="pt-BR" sz="1200" dirty="0">
                <a:solidFill>
                  <a:srgbClr val="000000"/>
                </a:solidFill>
              </a:rPr>
              <a:t> Aparecida Silva</a:t>
            </a:r>
          </a:p>
          <a:p>
            <a:r>
              <a:rPr lang="pt-BR" sz="1200" dirty="0">
                <a:solidFill>
                  <a:srgbClr val="000000"/>
                </a:solidFill>
              </a:rPr>
              <a:t>162.380.858-86 	Leonardo Frazão Pietro</a:t>
            </a:r>
          </a:p>
          <a:p>
            <a:r>
              <a:rPr lang="pt-BR" sz="1200" dirty="0">
                <a:solidFill>
                  <a:srgbClr val="000000"/>
                </a:solidFill>
              </a:rPr>
              <a:t>102.531.538.32 	Paulo César Silvino</a:t>
            </a:r>
          </a:p>
          <a:p>
            <a:r>
              <a:rPr lang="it-IT" sz="1200" dirty="0">
                <a:solidFill>
                  <a:srgbClr val="000000"/>
                </a:solidFill>
              </a:rPr>
              <a:t>151.940.378-05 	Paulo Roberto Faria Bifone</a:t>
            </a:r>
          </a:p>
          <a:p>
            <a:endParaRPr lang="it-IT" sz="1200" dirty="0">
              <a:solidFill>
                <a:srgbClr val="000000"/>
              </a:solidFill>
            </a:endParaRPr>
          </a:p>
          <a:p>
            <a:endParaRPr lang="it-IT" sz="1200" dirty="0">
              <a:solidFill>
                <a:srgbClr val="000000"/>
              </a:solidFill>
            </a:endParaRPr>
          </a:p>
          <a:p>
            <a:pPr algn="r"/>
            <a:r>
              <a:rPr lang="pt-BR" sz="1050" i="1" dirty="0"/>
              <a:t>LEMBRANDO QUE A VALIDADE DEVE SER COMO </a:t>
            </a:r>
            <a:r>
              <a:rPr lang="pt-BR" sz="1050" b="1" i="1" dirty="0"/>
              <a:t>31/12/2020</a:t>
            </a:r>
            <a:endParaRPr lang="pt-BR" sz="1050" dirty="0"/>
          </a:p>
        </p:txBody>
      </p:sp>
      <p:cxnSp>
        <p:nvCxnSpPr>
          <p:cNvPr id="20" name="Conector de seta reta 19"/>
          <p:cNvCxnSpPr/>
          <p:nvPr/>
        </p:nvCxnSpPr>
        <p:spPr>
          <a:xfrm flipH="1" flipV="1">
            <a:off x="899834" y="2678015"/>
            <a:ext cx="8091" cy="6442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1806009" y="2702522"/>
            <a:ext cx="8091" cy="6442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 flipV="1">
            <a:off x="2644477" y="2702523"/>
            <a:ext cx="8091" cy="6442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 flipV="1">
            <a:off x="3644701" y="2702522"/>
            <a:ext cx="8091" cy="6442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2278718" y="2838677"/>
            <a:ext cx="1" cy="9491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253318" y="3762258"/>
            <a:ext cx="3701952" cy="7435"/>
          </a:xfrm>
          <a:prstGeom prst="line">
            <a:avLst/>
          </a:prstGeom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565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206</Words>
  <Application>Microsoft Office PowerPoint</Application>
  <PresentationFormat>Apresentação na tela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</cp:lastModifiedBy>
  <cp:revision>28</cp:revision>
  <dcterms:created xsi:type="dcterms:W3CDTF">2014-12-17T13:33:52Z</dcterms:created>
  <dcterms:modified xsi:type="dcterms:W3CDTF">2017-03-15T15:19:05Z</dcterms:modified>
</cp:coreProperties>
</file>