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09/03/2016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eita.fazenda.gov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44" y="1591085"/>
            <a:ext cx="3991312" cy="2394788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TERMO DE OPÇÃO PELO DOMICÍLIO TRIBUTÁRIO ELETRÔNICO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</a:rPr>
              <a:t>(</a:t>
            </a:r>
            <a:r>
              <a:rPr lang="pt-BR" sz="1200" b="1" dirty="0" err="1">
                <a:ln w="0"/>
              </a:rPr>
              <a:t>eCNPJ</a:t>
            </a:r>
            <a:r>
              <a:rPr lang="pt-BR" sz="1200" b="1" dirty="0">
                <a:ln w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TERMO DE OPÇÃO PELO DOMICÍLIO TRIBUTÁRIO ELETRÔNICO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e configuração do JAVA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da EMPRESA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utilizar Google Chrome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REQUISÍTOS</a:t>
            </a:r>
          </a:p>
        </p:txBody>
      </p:sp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1943685"/>
            <a:ext cx="402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1. </a:t>
            </a:r>
            <a:r>
              <a:rPr lang="pt-BR" sz="1200" dirty="0"/>
              <a:t>Acessar o site da Refeita Federal:</a:t>
            </a:r>
          </a:p>
          <a:p>
            <a:r>
              <a:rPr lang="pt-BR" sz="1200" dirty="0">
                <a:hlinkClick r:id="rId3"/>
              </a:rPr>
              <a:t>http://www.receita.fazenda.gov.br </a:t>
            </a:r>
            <a:endParaRPr lang="pt-BR" sz="1200" dirty="0"/>
          </a:p>
          <a:p>
            <a:endParaRPr lang="pt-BR" sz="1200" dirty="0"/>
          </a:p>
          <a:p>
            <a:r>
              <a:rPr lang="pt-BR" sz="1200" b="1" dirty="0"/>
              <a:t>2. </a:t>
            </a:r>
            <a:r>
              <a:rPr lang="pt-BR" sz="1200" dirty="0"/>
              <a:t>Clicar no campo “</a:t>
            </a:r>
            <a:r>
              <a:rPr lang="pt-BR" sz="1200" b="1" dirty="0"/>
              <a:t>Atendimento Virtual (</a:t>
            </a:r>
            <a:r>
              <a:rPr lang="pt-BR" sz="1200" b="1" dirty="0" err="1"/>
              <a:t>e-CAC</a:t>
            </a:r>
            <a:r>
              <a:rPr lang="pt-BR" sz="1200" b="1" dirty="0"/>
              <a:t>)” </a:t>
            </a:r>
            <a:r>
              <a:rPr lang="pt-BR" sz="1200" dirty="0"/>
              <a:t>conforme figura ao lado.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90084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TERMO DE OPÇÃO PELO DOMICÍLIO TRIBUTÁRIO ELETRÔNICO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3788657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4754880" y="4431215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3. </a:t>
            </a:r>
            <a:r>
              <a:rPr lang="pt-BR" sz="1200" dirty="0"/>
              <a:t>Clicar no campo</a:t>
            </a:r>
            <a:r>
              <a:rPr lang="pt-BR" sz="1200" b="1" dirty="0"/>
              <a:t> </a:t>
            </a:r>
            <a:r>
              <a:rPr lang="pt-BR" sz="1200" dirty="0"/>
              <a:t>“</a:t>
            </a:r>
            <a:r>
              <a:rPr lang="pt-BR" sz="1200" b="1" dirty="0"/>
              <a:t>Acesso direto ao Portal </a:t>
            </a:r>
            <a:r>
              <a:rPr lang="pt-BR" sz="1200" b="1" dirty="0" err="1"/>
              <a:t>e-CAC</a:t>
            </a:r>
            <a:r>
              <a:rPr lang="pt-BR" sz="1200" b="1" dirty="0"/>
              <a:t>” </a:t>
            </a:r>
            <a:r>
              <a:rPr lang="pt-BR" sz="1200" dirty="0"/>
              <a:t>conforme figura ao lado</a:t>
            </a:r>
            <a:r>
              <a:rPr lang="pt-BR" sz="1200" b="1" dirty="0"/>
              <a:t>.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" y="3788657"/>
            <a:ext cx="4029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TERMO DE OPÇÃO PELO DOMICÍLIO TRIBUTÁRIO ELETRÔNICO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54879" y="4861246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5. </a:t>
            </a:r>
            <a:r>
              <a:rPr lang="pt-BR" sz="1200" dirty="0"/>
              <a:t>Selecionar o certificado da empresa e clicar em OK.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4" y="3795719"/>
            <a:ext cx="4027516" cy="237287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16" name="Retângulo 15"/>
          <p:cNvSpPr/>
          <p:nvPr/>
        </p:nvSpPr>
        <p:spPr>
          <a:xfrm>
            <a:off x="587374" y="4734510"/>
            <a:ext cx="3604300" cy="530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85846"/>
            <a:ext cx="4025109" cy="192171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4754880" y="2418130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4. </a:t>
            </a:r>
            <a:r>
              <a:rPr lang="pt-BR" sz="1200" dirty="0"/>
              <a:t>Clicar na opção “</a:t>
            </a:r>
            <a:r>
              <a:rPr lang="pt-BR" sz="1200" b="1" dirty="0"/>
              <a:t>Certificado Digital”.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126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4897279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7. </a:t>
            </a:r>
            <a:r>
              <a:rPr lang="pt-BR" sz="1200" dirty="0"/>
              <a:t>No fim da página clicar na opção </a:t>
            </a:r>
            <a:r>
              <a:rPr lang="pt-BR" sz="1200" b="1" dirty="0"/>
              <a:t>“Enviar Opção”; 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8288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TERMO DE OPÇÃO PELO DOMICÍLIO TRIBUTÁRIO ELETRÔNICO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4" y="3804180"/>
            <a:ext cx="4027516" cy="246326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4754880" y="2347950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6. </a:t>
            </a:r>
            <a:r>
              <a:rPr lang="pt-BR" sz="1200" dirty="0"/>
              <a:t>Clicar em </a:t>
            </a:r>
            <a:r>
              <a:rPr lang="pt-BR" sz="1200" b="1" dirty="0"/>
              <a:t>“Opção pelo Domicílio Tributário Eletrônico”.</a:t>
            </a:r>
            <a:endParaRPr lang="pt-BR" sz="12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1487349"/>
            <a:ext cx="4027516" cy="1922866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4" y="3801419"/>
            <a:ext cx="4042094" cy="24660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04" y="3800954"/>
            <a:ext cx="4042856" cy="24664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604" y="1486164"/>
            <a:ext cx="4027516" cy="19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2"/>
            <a:ext cx="1579418" cy="94765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54880" y="4678854"/>
            <a:ext cx="4027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9. </a:t>
            </a:r>
            <a:r>
              <a:rPr lang="pt-BR" sz="1200" dirty="0"/>
              <a:t>Enviar “Print </a:t>
            </a:r>
            <a:r>
              <a:rPr lang="pt-BR" sz="1200" dirty="0" err="1"/>
              <a:t>Screen</a:t>
            </a:r>
            <a:r>
              <a:rPr lang="pt-BR" sz="1200" dirty="0"/>
              <a:t>” da tela ao lado com as seguintes informações:</a:t>
            </a:r>
          </a:p>
          <a:p>
            <a:endParaRPr lang="pt-BR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BR" sz="1200" dirty="0"/>
              <a:t>Responsável legal;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pt-BR" sz="1200" dirty="0"/>
              <a:t>Razão Social da empresa.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/>
              <a:t>NEW LIBOR COMÉRCIO, IMPORTAÇÃO E EXPORTAÇÃO LTDA.</a:t>
            </a:r>
          </a:p>
          <a:p>
            <a:pPr algn="ctr"/>
            <a:r>
              <a:rPr lang="pt-BR" sz="700" dirty="0"/>
              <a:t>TEL: +55 11 2022.4472 ou +55 11 7793.0583 – e-mail: paulo@newlibor.com.br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TERMO DE OPÇÃO PELO DOMICÍLIO TRIBUTÁRIO ELETRÔNICO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5" y="4135030"/>
            <a:ext cx="4027516" cy="197445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4754880" y="2443642"/>
            <a:ext cx="402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8. </a:t>
            </a:r>
            <a:r>
              <a:rPr lang="pt-BR" sz="1200" dirty="0"/>
              <a:t>Clicar em </a:t>
            </a:r>
            <a:r>
              <a:rPr lang="pt-BR" sz="1200" b="1" dirty="0"/>
              <a:t>“Pagina Inicial”.</a:t>
            </a:r>
            <a:endParaRPr lang="pt-BR" sz="12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3" y="1595772"/>
            <a:ext cx="4027517" cy="197274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dir="5400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3" y="1595772"/>
            <a:ext cx="4027517" cy="19727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02" y="4135030"/>
            <a:ext cx="4031019" cy="1974457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2556491" y="4782393"/>
            <a:ext cx="2695240" cy="5563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2184850" y="5484487"/>
            <a:ext cx="3066881" cy="22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00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302</Words>
  <Application>Microsoft Office PowerPoint</Application>
  <PresentationFormat>Apresentação na tela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 Lima Nery</cp:lastModifiedBy>
  <cp:revision>24</cp:revision>
  <dcterms:created xsi:type="dcterms:W3CDTF">2014-12-17T13:33:52Z</dcterms:created>
  <dcterms:modified xsi:type="dcterms:W3CDTF">2016-03-09T14:52:04Z</dcterms:modified>
</cp:coreProperties>
</file>