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B03C21-7DB7-4116-8791-D1BF67C00270}" v="18" dt="2024-03-29T18:38:55.7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3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Olson" userId="c7b0e91c-9515-494d-a415-5ddc2407143a" providerId="ADAL" clId="{73B03C21-7DB7-4116-8791-D1BF67C00270}"/>
    <pc:docChg chg="custSel addSld modSld">
      <pc:chgData name="Paul Olson" userId="c7b0e91c-9515-494d-a415-5ddc2407143a" providerId="ADAL" clId="{73B03C21-7DB7-4116-8791-D1BF67C00270}" dt="2024-03-29T18:38:55.788" v="31"/>
      <pc:docMkLst>
        <pc:docMk/>
      </pc:docMkLst>
      <pc:sldChg chg="delSp modSp add mod">
        <pc:chgData name="Paul Olson" userId="c7b0e91c-9515-494d-a415-5ddc2407143a" providerId="ADAL" clId="{73B03C21-7DB7-4116-8791-D1BF67C00270}" dt="2024-03-29T04:23:42.754" v="8" actId="478"/>
        <pc:sldMkLst>
          <pc:docMk/>
          <pc:sldMk cId="915845963" sldId="257"/>
        </pc:sldMkLst>
        <pc:spChg chg="del">
          <ac:chgData name="Paul Olson" userId="c7b0e91c-9515-494d-a415-5ddc2407143a" providerId="ADAL" clId="{73B03C21-7DB7-4116-8791-D1BF67C00270}" dt="2024-03-29T04:23:34.362" v="2" actId="478"/>
          <ac:spMkLst>
            <pc:docMk/>
            <pc:sldMk cId="915845963" sldId="257"/>
            <ac:spMk id="32" creationId="{0C4A6EFC-79C4-B775-3CA1-C00F91C624BB}"/>
          </ac:spMkLst>
        </pc:spChg>
        <pc:spChg chg="del">
          <ac:chgData name="Paul Olson" userId="c7b0e91c-9515-494d-a415-5ddc2407143a" providerId="ADAL" clId="{73B03C21-7DB7-4116-8791-D1BF67C00270}" dt="2024-03-29T04:23:34.362" v="2" actId="478"/>
          <ac:spMkLst>
            <pc:docMk/>
            <pc:sldMk cId="915845963" sldId="257"/>
            <ac:spMk id="33" creationId="{459EAA04-3AB5-4A65-EEBB-6A34465B8160}"/>
          </ac:spMkLst>
        </pc:spChg>
        <pc:spChg chg="del">
          <ac:chgData name="Paul Olson" userId="c7b0e91c-9515-494d-a415-5ddc2407143a" providerId="ADAL" clId="{73B03C21-7DB7-4116-8791-D1BF67C00270}" dt="2024-03-29T04:23:34.362" v="2" actId="478"/>
          <ac:spMkLst>
            <pc:docMk/>
            <pc:sldMk cId="915845963" sldId="257"/>
            <ac:spMk id="34" creationId="{BA6A6FB2-352D-25DA-FC2C-38D7824851FE}"/>
          </ac:spMkLst>
        </pc:spChg>
        <pc:spChg chg="del">
          <ac:chgData name="Paul Olson" userId="c7b0e91c-9515-494d-a415-5ddc2407143a" providerId="ADAL" clId="{73B03C21-7DB7-4116-8791-D1BF67C00270}" dt="2024-03-29T04:23:34.362" v="2" actId="478"/>
          <ac:spMkLst>
            <pc:docMk/>
            <pc:sldMk cId="915845963" sldId="257"/>
            <ac:spMk id="35" creationId="{98BC7973-77AD-CA82-3A19-F6A876389A84}"/>
          </ac:spMkLst>
        </pc:spChg>
        <pc:spChg chg="del">
          <ac:chgData name="Paul Olson" userId="c7b0e91c-9515-494d-a415-5ddc2407143a" providerId="ADAL" clId="{73B03C21-7DB7-4116-8791-D1BF67C00270}" dt="2024-03-29T04:23:34.362" v="2" actId="478"/>
          <ac:spMkLst>
            <pc:docMk/>
            <pc:sldMk cId="915845963" sldId="257"/>
            <ac:spMk id="36" creationId="{0DABE55B-8E9B-AB48-B5C8-CB56E9E4F6B5}"/>
          </ac:spMkLst>
        </pc:spChg>
        <pc:spChg chg="del">
          <ac:chgData name="Paul Olson" userId="c7b0e91c-9515-494d-a415-5ddc2407143a" providerId="ADAL" clId="{73B03C21-7DB7-4116-8791-D1BF67C00270}" dt="2024-03-29T04:23:34.362" v="2" actId="478"/>
          <ac:spMkLst>
            <pc:docMk/>
            <pc:sldMk cId="915845963" sldId="257"/>
            <ac:spMk id="37" creationId="{F611A573-6F78-02CE-F426-39AA29535F02}"/>
          </ac:spMkLst>
        </pc:spChg>
        <pc:spChg chg="del mod">
          <ac:chgData name="Paul Olson" userId="c7b0e91c-9515-494d-a415-5ddc2407143a" providerId="ADAL" clId="{73B03C21-7DB7-4116-8791-D1BF67C00270}" dt="2024-03-29T04:23:41.678" v="7" actId="478"/>
          <ac:spMkLst>
            <pc:docMk/>
            <pc:sldMk cId="915845963" sldId="257"/>
            <ac:spMk id="38" creationId="{99EE8943-1B5F-D9EB-D08A-84AD16874D96}"/>
          </ac:spMkLst>
        </pc:spChg>
        <pc:spChg chg="del">
          <ac:chgData name="Paul Olson" userId="c7b0e91c-9515-494d-a415-5ddc2407143a" providerId="ADAL" clId="{73B03C21-7DB7-4116-8791-D1BF67C00270}" dt="2024-03-29T04:23:34.362" v="2" actId="478"/>
          <ac:spMkLst>
            <pc:docMk/>
            <pc:sldMk cId="915845963" sldId="257"/>
            <ac:spMk id="39" creationId="{8DB6E811-D646-B0B9-BCE9-55207426C274}"/>
          </ac:spMkLst>
        </pc:spChg>
        <pc:spChg chg="del">
          <ac:chgData name="Paul Olson" userId="c7b0e91c-9515-494d-a415-5ddc2407143a" providerId="ADAL" clId="{73B03C21-7DB7-4116-8791-D1BF67C00270}" dt="2024-03-29T04:23:34.362" v="2" actId="478"/>
          <ac:spMkLst>
            <pc:docMk/>
            <pc:sldMk cId="915845963" sldId="257"/>
            <ac:spMk id="40" creationId="{18E1F563-BD3C-5DE4-BCE5-43D3EDCF31E1}"/>
          </ac:spMkLst>
        </pc:spChg>
        <pc:spChg chg="del">
          <ac:chgData name="Paul Olson" userId="c7b0e91c-9515-494d-a415-5ddc2407143a" providerId="ADAL" clId="{73B03C21-7DB7-4116-8791-D1BF67C00270}" dt="2024-03-29T04:23:34.362" v="2" actId="478"/>
          <ac:spMkLst>
            <pc:docMk/>
            <pc:sldMk cId="915845963" sldId="257"/>
            <ac:spMk id="41" creationId="{5D28652B-E2E9-04A9-EBBC-9B7C7362F2E5}"/>
          </ac:spMkLst>
        </pc:spChg>
        <pc:spChg chg="del">
          <ac:chgData name="Paul Olson" userId="c7b0e91c-9515-494d-a415-5ddc2407143a" providerId="ADAL" clId="{73B03C21-7DB7-4116-8791-D1BF67C00270}" dt="2024-03-29T04:23:34.362" v="2" actId="478"/>
          <ac:spMkLst>
            <pc:docMk/>
            <pc:sldMk cId="915845963" sldId="257"/>
            <ac:spMk id="42" creationId="{6AF312CC-A038-732A-E765-10C3AE0C9443}"/>
          </ac:spMkLst>
        </pc:spChg>
        <pc:spChg chg="del">
          <ac:chgData name="Paul Olson" userId="c7b0e91c-9515-494d-a415-5ddc2407143a" providerId="ADAL" clId="{73B03C21-7DB7-4116-8791-D1BF67C00270}" dt="2024-03-29T04:23:34.362" v="2" actId="478"/>
          <ac:spMkLst>
            <pc:docMk/>
            <pc:sldMk cId="915845963" sldId="257"/>
            <ac:spMk id="43" creationId="{9EC1DB16-1181-BB9A-8495-93B2A58F7169}"/>
          </ac:spMkLst>
        </pc:spChg>
        <pc:spChg chg="del">
          <ac:chgData name="Paul Olson" userId="c7b0e91c-9515-494d-a415-5ddc2407143a" providerId="ADAL" clId="{73B03C21-7DB7-4116-8791-D1BF67C00270}" dt="2024-03-29T04:23:34.362" v="2" actId="478"/>
          <ac:spMkLst>
            <pc:docMk/>
            <pc:sldMk cId="915845963" sldId="257"/>
            <ac:spMk id="44" creationId="{BBA3570F-ECD1-1D06-3923-2EFA845C3ADB}"/>
          </ac:spMkLst>
        </pc:spChg>
        <pc:spChg chg="del">
          <ac:chgData name="Paul Olson" userId="c7b0e91c-9515-494d-a415-5ddc2407143a" providerId="ADAL" clId="{73B03C21-7DB7-4116-8791-D1BF67C00270}" dt="2024-03-29T04:23:34.362" v="2" actId="478"/>
          <ac:spMkLst>
            <pc:docMk/>
            <pc:sldMk cId="915845963" sldId="257"/>
            <ac:spMk id="45" creationId="{212623FF-594F-869C-B111-CD4A68864139}"/>
          </ac:spMkLst>
        </pc:spChg>
        <pc:spChg chg="del">
          <ac:chgData name="Paul Olson" userId="c7b0e91c-9515-494d-a415-5ddc2407143a" providerId="ADAL" clId="{73B03C21-7DB7-4116-8791-D1BF67C00270}" dt="2024-03-29T04:23:34.362" v="2" actId="478"/>
          <ac:spMkLst>
            <pc:docMk/>
            <pc:sldMk cId="915845963" sldId="257"/>
            <ac:spMk id="46" creationId="{1C90520C-2F13-CA8C-1248-AEEAF7880EE7}"/>
          </ac:spMkLst>
        </pc:spChg>
        <pc:spChg chg="del">
          <ac:chgData name="Paul Olson" userId="c7b0e91c-9515-494d-a415-5ddc2407143a" providerId="ADAL" clId="{73B03C21-7DB7-4116-8791-D1BF67C00270}" dt="2024-03-29T04:23:34.362" v="2" actId="478"/>
          <ac:spMkLst>
            <pc:docMk/>
            <pc:sldMk cId="915845963" sldId="257"/>
            <ac:spMk id="47" creationId="{44BC1B76-3CC5-41E5-525C-0FC307111E9D}"/>
          </ac:spMkLst>
        </pc:spChg>
        <pc:spChg chg="del">
          <ac:chgData name="Paul Olson" userId="c7b0e91c-9515-494d-a415-5ddc2407143a" providerId="ADAL" clId="{73B03C21-7DB7-4116-8791-D1BF67C00270}" dt="2024-03-29T04:23:34.362" v="2" actId="478"/>
          <ac:spMkLst>
            <pc:docMk/>
            <pc:sldMk cId="915845963" sldId="257"/>
            <ac:spMk id="48" creationId="{243DF86E-0233-E70A-AFD6-259334D72921}"/>
          </ac:spMkLst>
        </pc:spChg>
        <pc:spChg chg="del">
          <ac:chgData name="Paul Olson" userId="c7b0e91c-9515-494d-a415-5ddc2407143a" providerId="ADAL" clId="{73B03C21-7DB7-4116-8791-D1BF67C00270}" dt="2024-03-29T04:23:34.362" v="2" actId="478"/>
          <ac:spMkLst>
            <pc:docMk/>
            <pc:sldMk cId="915845963" sldId="257"/>
            <ac:spMk id="49" creationId="{C84E82CE-AD6B-83CF-B1CA-7810B510047B}"/>
          </ac:spMkLst>
        </pc:spChg>
        <pc:spChg chg="del">
          <ac:chgData name="Paul Olson" userId="c7b0e91c-9515-494d-a415-5ddc2407143a" providerId="ADAL" clId="{73B03C21-7DB7-4116-8791-D1BF67C00270}" dt="2024-03-29T04:23:34.362" v="2" actId="478"/>
          <ac:spMkLst>
            <pc:docMk/>
            <pc:sldMk cId="915845963" sldId="257"/>
            <ac:spMk id="50" creationId="{3EDF4377-DE76-9284-DC33-088C197AADC6}"/>
          </ac:spMkLst>
        </pc:spChg>
        <pc:spChg chg="del">
          <ac:chgData name="Paul Olson" userId="c7b0e91c-9515-494d-a415-5ddc2407143a" providerId="ADAL" clId="{73B03C21-7DB7-4116-8791-D1BF67C00270}" dt="2024-03-29T04:23:34.362" v="2" actId="478"/>
          <ac:spMkLst>
            <pc:docMk/>
            <pc:sldMk cId="915845963" sldId="257"/>
            <ac:spMk id="51" creationId="{651A471F-5C21-7660-79EC-127D75C693D2}"/>
          </ac:spMkLst>
        </pc:spChg>
        <pc:spChg chg="del">
          <ac:chgData name="Paul Olson" userId="c7b0e91c-9515-494d-a415-5ddc2407143a" providerId="ADAL" clId="{73B03C21-7DB7-4116-8791-D1BF67C00270}" dt="2024-03-29T04:23:34.362" v="2" actId="478"/>
          <ac:spMkLst>
            <pc:docMk/>
            <pc:sldMk cId="915845963" sldId="257"/>
            <ac:spMk id="52" creationId="{65CFC165-8565-72DD-E4EA-CC0A460E55FE}"/>
          </ac:spMkLst>
        </pc:spChg>
        <pc:spChg chg="del">
          <ac:chgData name="Paul Olson" userId="c7b0e91c-9515-494d-a415-5ddc2407143a" providerId="ADAL" clId="{73B03C21-7DB7-4116-8791-D1BF67C00270}" dt="2024-03-29T04:23:34.362" v="2" actId="478"/>
          <ac:spMkLst>
            <pc:docMk/>
            <pc:sldMk cId="915845963" sldId="257"/>
            <ac:spMk id="53" creationId="{D712DEB1-52ED-572E-6D32-E058446A6B57}"/>
          </ac:spMkLst>
        </pc:spChg>
        <pc:spChg chg="del">
          <ac:chgData name="Paul Olson" userId="c7b0e91c-9515-494d-a415-5ddc2407143a" providerId="ADAL" clId="{73B03C21-7DB7-4116-8791-D1BF67C00270}" dt="2024-03-29T04:23:34.362" v="2" actId="478"/>
          <ac:spMkLst>
            <pc:docMk/>
            <pc:sldMk cId="915845963" sldId="257"/>
            <ac:spMk id="54" creationId="{5344C827-3AE3-D634-B241-B50C338F106D}"/>
          </ac:spMkLst>
        </pc:spChg>
        <pc:spChg chg="del">
          <ac:chgData name="Paul Olson" userId="c7b0e91c-9515-494d-a415-5ddc2407143a" providerId="ADAL" clId="{73B03C21-7DB7-4116-8791-D1BF67C00270}" dt="2024-03-29T04:23:34.362" v="2" actId="478"/>
          <ac:spMkLst>
            <pc:docMk/>
            <pc:sldMk cId="915845963" sldId="257"/>
            <ac:spMk id="55" creationId="{FA7F051A-D10E-FE91-E5D8-98FA1C9670B8}"/>
          </ac:spMkLst>
        </pc:spChg>
        <pc:spChg chg="del">
          <ac:chgData name="Paul Olson" userId="c7b0e91c-9515-494d-a415-5ddc2407143a" providerId="ADAL" clId="{73B03C21-7DB7-4116-8791-D1BF67C00270}" dt="2024-03-29T04:23:29.211" v="1" actId="478"/>
          <ac:spMkLst>
            <pc:docMk/>
            <pc:sldMk cId="915845963" sldId="257"/>
            <ac:spMk id="60" creationId="{FD534CDA-31E9-1A20-1B0E-64BDBB81A917}"/>
          </ac:spMkLst>
        </pc:spChg>
        <pc:spChg chg="del">
          <ac:chgData name="Paul Olson" userId="c7b0e91c-9515-494d-a415-5ddc2407143a" providerId="ADAL" clId="{73B03C21-7DB7-4116-8791-D1BF67C00270}" dt="2024-03-29T04:23:29.211" v="1" actId="478"/>
          <ac:spMkLst>
            <pc:docMk/>
            <pc:sldMk cId="915845963" sldId="257"/>
            <ac:spMk id="61" creationId="{1594313F-6D8E-2DA8-A861-5986ABC0E64B}"/>
          </ac:spMkLst>
        </pc:spChg>
        <pc:spChg chg="del">
          <ac:chgData name="Paul Olson" userId="c7b0e91c-9515-494d-a415-5ddc2407143a" providerId="ADAL" clId="{73B03C21-7DB7-4116-8791-D1BF67C00270}" dt="2024-03-29T04:23:29.211" v="1" actId="478"/>
          <ac:spMkLst>
            <pc:docMk/>
            <pc:sldMk cId="915845963" sldId="257"/>
            <ac:spMk id="62" creationId="{4681AB00-A660-9BE8-3B80-BF19EA7A4D21}"/>
          </ac:spMkLst>
        </pc:spChg>
        <pc:spChg chg="del">
          <ac:chgData name="Paul Olson" userId="c7b0e91c-9515-494d-a415-5ddc2407143a" providerId="ADAL" clId="{73B03C21-7DB7-4116-8791-D1BF67C00270}" dt="2024-03-29T04:23:29.211" v="1" actId="478"/>
          <ac:spMkLst>
            <pc:docMk/>
            <pc:sldMk cId="915845963" sldId="257"/>
            <ac:spMk id="63" creationId="{0535D526-36FA-4AC9-A8E2-331843DDCB82}"/>
          </ac:spMkLst>
        </pc:spChg>
        <pc:spChg chg="del">
          <ac:chgData name="Paul Olson" userId="c7b0e91c-9515-494d-a415-5ddc2407143a" providerId="ADAL" clId="{73B03C21-7DB7-4116-8791-D1BF67C00270}" dt="2024-03-29T04:23:29.211" v="1" actId="478"/>
          <ac:spMkLst>
            <pc:docMk/>
            <pc:sldMk cId="915845963" sldId="257"/>
            <ac:spMk id="65" creationId="{28D161FA-B545-808F-A31E-73E37D3A1826}"/>
          </ac:spMkLst>
        </pc:spChg>
        <pc:spChg chg="del">
          <ac:chgData name="Paul Olson" userId="c7b0e91c-9515-494d-a415-5ddc2407143a" providerId="ADAL" clId="{73B03C21-7DB7-4116-8791-D1BF67C00270}" dt="2024-03-29T04:23:29.211" v="1" actId="478"/>
          <ac:spMkLst>
            <pc:docMk/>
            <pc:sldMk cId="915845963" sldId="257"/>
            <ac:spMk id="68" creationId="{B7A3E58A-D6A5-9CF5-58D3-F0D06221BB5D}"/>
          </ac:spMkLst>
        </pc:spChg>
        <pc:spChg chg="del">
          <ac:chgData name="Paul Olson" userId="c7b0e91c-9515-494d-a415-5ddc2407143a" providerId="ADAL" clId="{73B03C21-7DB7-4116-8791-D1BF67C00270}" dt="2024-03-29T04:23:29.211" v="1" actId="478"/>
          <ac:spMkLst>
            <pc:docMk/>
            <pc:sldMk cId="915845963" sldId="257"/>
            <ac:spMk id="71" creationId="{DEA56ADC-BAC9-0C16-6577-FEC9BC860810}"/>
          </ac:spMkLst>
        </pc:spChg>
        <pc:picChg chg="del">
          <ac:chgData name="Paul Olson" userId="c7b0e91c-9515-494d-a415-5ddc2407143a" providerId="ADAL" clId="{73B03C21-7DB7-4116-8791-D1BF67C00270}" dt="2024-03-29T04:23:34.362" v="2" actId="478"/>
          <ac:picMkLst>
            <pc:docMk/>
            <pc:sldMk cId="915845963" sldId="257"/>
            <ac:picMk id="7" creationId="{1D1075DB-4C20-F03A-F82E-59CFB7DEC0CE}"/>
          </ac:picMkLst>
        </pc:picChg>
        <pc:picChg chg="del">
          <ac:chgData name="Paul Olson" userId="c7b0e91c-9515-494d-a415-5ddc2407143a" providerId="ADAL" clId="{73B03C21-7DB7-4116-8791-D1BF67C00270}" dt="2024-03-29T04:23:34.362" v="2" actId="478"/>
          <ac:picMkLst>
            <pc:docMk/>
            <pc:sldMk cId="915845963" sldId="257"/>
            <ac:picMk id="8" creationId="{8BF9D83E-F6C7-BB32-B8BC-F4FB6A278E1E}"/>
          </ac:picMkLst>
        </pc:picChg>
        <pc:picChg chg="del">
          <ac:chgData name="Paul Olson" userId="c7b0e91c-9515-494d-a415-5ddc2407143a" providerId="ADAL" clId="{73B03C21-7DB7-4116-8791-D1BF67C00270}" dt="2024-03-29T04:23:34.362" v="2" actId="478"/>
          <ac:picMkLst>
            <pc:docMk/>
            <pc:sldMk cId="915845963" sldId="257"/>
            <ac:picMk id="9" creationId="{E2CBB118-7FCE-C28D-0FC8-FBAB7ABE5142}"/>
          </ac:picMkLst>
        </pc:picChg>
        <pc:picChg chg="del">
          <ac:chgData name="Paul Olson" userId="c7b0e91c-9515-494d-a415-5ddc2407143a" providerId="ADAL" clId="{73B03C21-7DB7-4116-8791-D1BF67C00270}" dt="2024-03-29T04:23:34.362" v="2" actId="478"/>
          <ac:picMkLst>
            <pc:docMk/>
            <pc:sldMk cId="915845963" sldId="257"/>
            <ac:picMk id="10" creationId="{CFF26249-339B-9DF7-1BE1-B927FCB0D54B}"/>
          </ac:picMkLst>
        </pc:picChg>
        <pc:picChg chg="del">
          <ac:chgData name="Paul Olson" userId="c7b0e91c-9515-494d-a415-5ddc2407143a" providerId="ADAL" clId="{73B03C21-7DB7-4116-8791-D1BF67C00270}" dt="2024-03-29T04:23:42.754" v="8" actId="478"/>
          <ac:picMkLst>
            <pc:docMk/>
            <pc:sldMk cId="915845963" sldId="257"/>
            <ac:picMk id="11" creationId="{5BA6DFB7-3C14-DF2B-2BBB-52F1972C002D}"/>
          </ac:picMkLst>
        </pc:picChg>
        <pc:picChg chg="del">
          <ac:chgData name="Paul Olson" userId="c7b0e91c-9515-494d-a415-5ddc2407143a" providerId="ADAL" clId="{73B03C21-7DB7-4116-8791-D1BF67C00270}" dt="2024-03-29T04:23:34.362" v="2" actId="478"/>
          <ac:picMkLst>
            <pc:docMk/>
            <pc:sldMk cId="915845963" sldId="257"/>
            <ac:picMk id="12" creationId="{17A5EAF4-9AC2-F00B-2C30-25BF46A3AD99}"/>
          </ac:picMkLst>
        </pc:picChg>
        <pc:picChg chg="del">
          <ac:chgData name="Paul Olson" userId="c7b0e91c-9515-494d-a415-5ddc2407143a" providerId="ADAL" clId="{73B03C21-7DB7-4116-8791-D1BF67C00270}" dt="2024-03-29T04:23:34.362" v="2" actId="478"/>
          <ac:picMkLst>
            <pc:docMk/>
            <pc:sldMk cId="915845963" sldId="257"/>
            <ac:picMk id="14" creationId="{A84CB94E-8DA7-C3A8-2552-1C0CF5F136DD}"/>
          </ac:picMkLst>
        </pc:picChg>
        <pc:picChg chg="del">
          <ac:chgData name="Paul Olson" userId="c7b0e91c-9515-494d-a415-5ddc2407143a" providerId="ADAL" clId="{73B03C21-7DB7-4116-8791-D1BF67C00270}" dt="2024-03-29T04:23:34.362" v="2" actId="478"/>
          <ac:picMkLst>
            <pc:docMk/>
            <pc:sldMk cId="915845963" sldId="257"/>
            <ac:picMk id="15" creationId="{CB8E9342-AA92-84B0-4468-E87D60926BBC}"/>
          </ac:picMkLst>
        </pc:picChg>
        <pc:picChg chg="del">
          <ac:chgData name="Paul Olson" userId="c7b0e91c-9515-494d-a415-5ddc2407143a" providerId="ADAL" clId="{73B03C21-7DB7-4116-8791-D1BF67C00270}" dt="2024-03-29T04:23:34.362" v="2" actId="478"/>
          <ac:picMkLst>
            <pc:docMk/>
            <pc:sldMk cId="915845963" sldId="257"/>
            <ac:picMk id="16" creationId="{69EC2895-A9B9-45BE-A27E-ECF7583E4531}"/>
          </ac:picMkLst>
        </pc:picChg>
        <pc:picChg chg="del">
          <ac:chgData name="Paul Olson" userId="c7b0e91c-9515-494d-a415-5ddc2407143a" providerId="ADAL" clId="{73B03C21-7DB7-4116-8791-D1BF67C00270}" dt="2024-03-29T04:23:39.004" v="5" actId="478"/>
          <ac:picMkLst>
            <pc:docMk/>
            <pc:sldMk cId="915845963" sldId="257"/>
            <ac:picMk id="17" creationId="{7FD72587-B3CC-8462-1198-87523F0C71F4}"/>
          </ac:picMkLst>
        </pc:picChg>
        <pc:picChg chg="del">
          <ac:chgData name="Paul Olson" userId="c7b0e91c-9515-494d-a415-5ddc2407143a" providerId="ADAL" clId="{73B03C21-7DB7-4116-8791-D1BF67C00270}" dt="2024-03-29T04:23:34.362" v="2" actId="478"/>
          <ac:picMkLst>
            <pc:docMk/>
            <pc:sldMk cId="915845963" sldId="257"/>
            <ac:picMk id="18" creationId="{594A3D78-950F-2524-728C-0E1B3075C104}"/>
          </ac:picMkLst>
        </pc:picChg>
        <pc:picChg chg="del">
          <ac:chgData name="Paul Olson" userId="c7b0e91c-9515-494d-a415-5ddc2407143a" providerId="ADAL" clId="{73B03C21-7DB7-4116-8791-D1BF67C00270}" dt="2024-03-29T04:23:34.362" v="2" actId="478"/>
          <ac:picMkLst>
            <pc:docMk/>
            <pc:sldMk cId="915845963" sldId="257"/>
            <ac:picMk id="19" creationId="{FAF76A58-1CC2-789A-539B-BA41F105D183}"/>
          </ac:picMkLst>
        </pc:picChg>
        <pc:picChg chg="del">
          <ac:chgData name="Paul Olson" userId="c7b0e91c-9515-494d-a415-5ddc2407143a" providerId="ADAL" clId="{73B03C21-7DB7-4116-8791-D1BF67C00270}" dt="2024-03-29T04:23:34.362" v="2" actId="478"/>
          <ac:picMkLst>
            <pc:docMk/>
            <pc:sldMk cId="915845963" sldId="257"/>
            <ac:picMk id="20" creationId="{B82E9A5D-B8A0-0E6B-B9B0-4400DE38AB10}"/>
          </ac:picMkLst>
        </pc:picChg>
        <pc:picChg chg="del">
          <ac:chgData name="Paul Olson" userId="c7b0e91c-9515-494d-a415-5ddc2407143a" providerId="ADAL" clId="{73B03C21-7DB7-4116-8791-D1BF67C00270}" dt="2024-03-29T04:23:34.362" v="2" actId="478"/>
          <ac:picMkLst>
            <pc:docMk/>
            <pc:sldMk cId="915845963" sldId="257"/>
            <ac:picMk id="21" creationId="{4EC9687F-BCED-B6F9-8081-2B964CE8D6DD}"/>
          </ac:picMkLst>
        </pc:picChg>
        <pc:picChg chg="del">
          <ac:chgData name="Paul Olson" userId="c7b0e91c-9515-494d-a415-5ddc2407143a" providerId="ADAL" clId="{73B03C21-7DB7-4116-8791-D1BF67C00270}" dt="2024-03-29T04:23:37.788" v="4" actId="478"/>
          <ac:picMkLst>
            <pc:docMk/>
            <pc:sldMk cId="915845963" sldId="257"/>
            <ac:picMk id="22" creationId="{366DDA12-10A4-C2BF-E128-CF05B2BACF02}"/>
          </ac:picMkLst>
        </pc:picChg>
        <pc:picChg chg="del">
          <ac:chgData name="Paul Olson" userId="c7b0e91c-9515-494d-a415-5ddc2407143a" providerId="ADAL" clId="{73B03C21-7DB7-4116-8791-D1BF67C00270}" dt="2024-03-29T04:23:34.362" v="2" actId="478"/>
          <ac:picMkLst>
            <pc:docMk/>
            <pc:sldMk cId="915845963" sldId="257"/>
            <ac:picMk id="23" creationId="{6ECBEDE3-077A-39C8-0624-FA2904BC7FA2}"/>
          </ac:picMkLst>
        </pc:picChg>
        <pc:picChg chg="del">
          <ac:chgData name="Paul Olson" userId="c7b0e91c-9515-494d-a415-5ddc2407143a" providerId="ADAL" clId="{73B03C21-7DB7-4116-8791-D1BF67C00270}" dt="2024-03-29T04:23:34.362" v="2" actId="478"/>
          <ac:picMkLst>
            <pc:docMk/>
            <pc:sldMk cId="915845963" sldId="257"/>
            <ac:picMk id="24" creationId="{23D54FA0-7171-11A1-6D5A-52F12569C2B7}"/>
          </ac:picMkLst>
        </pc:picChg>
        <pc:picChg chg="del">
          <ac:chgData name="Paul Olson" userId="c7b0e91c-9515-494d-a415-5ddc2407143a" providerId="ADAL" clId="{73B03C21-7DB7-4116-8791-D1BF67C00270}" dt="2024-03-29T04:23:34.362" v="2" actId="478"/>
          <ac:picMkLst>
            <pc:docMk/>
            <pc:sldMk cId="915845963" sldId="257"/>
            <ac:picMk id="25" creationId="{76AD3FE1-3F5D-D2E4-7C7E-72F2DEF152CC}"/>
          </ac:picMkLst>
        </pc:picChg>
        <pc:picChg chg="del">
          <ac:chgData name="Paul Olson" userId="c7b0e91c-9515-494d-a415-5ddc2407143a" providerId="ADAL" clId="{73B03C21-7DB7-4116-8791-D1BF67C00270}" dt="2024-03-29T04:23:34.362" v="2" actId="478"/>
          <ac:picMkLst>
            <pc:docMk/>
            <pc:sldMk cId="915845963" sldId="257"/>
            <ac:picMk id="26" creationId="{193C84B4-9C58-BCEC-4E09-F0DA1303240F}"/>
          </ac:picMkLst>
        </pc:picChg>
        <pc:picChg chg="del">
          <ac:chgData name="Paul Olson" userId="c7b0e91c-9515-494d-a415-5ddc2407143a" providerId="ADAL" clId="{73B03C21-7DB7-4116-8791-D1BF67C00270}" dt="2024-03-29T04:23:36.255" v="3" actId="478"/>
          <ac:picMkLst>
            <pc:docMk/>
            <pc:sldMk cId="915845963" sldId="257"/>
            <ac:picMk id="27" creationId="{92FE5E56-A5B1-4B1F-387D-AFE622FA2510}"/>
          </ac:picMkLst>
        </pc:picChg>
        <pc:picChg chg="del">
          <ac:chgData name="Paul Olson" userId="c7b0e91c-9515-494d-a415-5ddc2407143a" providerId="ADAL" clId="{73B03C21-7DB7-4116-8791-D1BF67C00270}" dt="2024-03-29T04:23:34.362" v="2" actId="478"/>
          <ac:picMkLst>
            <pc:docMk/>
            <pc:sldMk cId="915845963" sldId="257"/>
            <ac:picMk id="28" creationId="{9D3E97BB-8A3C-5249-7B6B-B1AED9E82F54}"/>
          </ac:picMkLst>
        </pc:picChg>
        <pc:picChg chg="del">
          <ac:chgData name="Paul Olson" userId="c7b0e91c-9515-494d-a415-5ddc2407143a" providerId="ADAL" clId="{73B03C21-7DB7-4116-8791-D1BF67C00270}" dt="2024-03-29T04:23:34.362" v="2" actId="478"/>
          <ac:picMkLst>
            <pc:docMk/>
            <pc:sldMk cId="915845963" sldId="257"/>
            <ac:picMk id="29" creationId="{71F4CBC2-3058-35F8-C25C-A474FA5C7A10}"/>
          </ac:picMkLst>
        </pc:picChg>
        <pc:picChg chg="del">
          <ac:chgData name="Paul Olson" userId="c7b0e91c-9515-494d-a415-5ddc2407143a" providerId="ADAL" clId="{73B03C21-7DB7-4116-8791-D1BF67C00270}" dt="2024-03-29T04:23:34.362" v="2" actId="478"/>
          <ac:picMkLst>
            <pc:docMk/>
            <pc:sldMk cId="915845963" sldId="257"/>
            <ac:picMk id="30" creationId="{719F98AF-050F-204C-BD8B-53469506EA1E}"/>
          </ac:picMkLst>
        </pc:picChg>
        <pc:picChg chg="del">
          <ac:chgData name="Paul Olson" userId="c7b0e91c-9515-494d-a415-5ddc2407143a" providerId="ADAL" clId="{73B03C21-7DB7-4116-8791-D1BF67C00270}" dt="2024-03-29T04:23:34.362" v="2" actId="478"/>
          <ac:picMkLst>
            <pc:docMk/>
            <pc:sldMk cId="915845963" sldId="257"/>
            <ac:picMk id="31" creationId="{98B5933E-2DA2-0CB9-859E-3737C3884F6E}"/>
          </ac:picMkLst>
        </pc:picChg>
        <pc:picChg chg="del">
          <ac:chgData name="Paul Olson" userId="c7b0e91c-9515-494d-a415-5ddc2407143a" providerId="ADAL" clId="{73B03C21-7DB7-4116-8791-D1BF67C00270}" dt="2024-03-29T04:23:29.211" v="1" actId="478"/>
          <ac:picMkLst>
            <pc:docMk/>
            <pc:sldMk cId="915845963" sldId="257"/>
            <ac:picMk id="56" creationId="{583AFD87-01BB-9C73-24DB-89232E101ECA}"/>
          </ac:picMkLst>
        </pc:picChg>
        <pc:picChg chg="del">
          <ac:chgData name="Paul Olson" userId="c7b0e91c-9515-494d-a415-5ddc2407143a" providerId="ADAL" clId="{73B03C21-7DB7-4116-8791-D1BF67C00270}" dt="2024-03-29T04:23:29.211" v="1" actId="478"/>
          <ac:picMkLst>
            <pc:docMk/>
            <pc:sldMk cId="915845963" sldId="257"/>
            <ac:picMk id="57" creationId="{7076E895-3C75-403E-5F18-708F209B64FE}"/>
          </ac:picMkLst>
        </pc:picChg>
        <pc:picChg chg="del">
          <ac:chgData name="Paul Olson" userId="c7b0e91c-9515-494d-a415-5ddc2407143a" providerId="ADAL" clId="{73B03C21-7DB7-4116-8791-D1BF67C00270}" dt="2024-03-29T04:23:29.211" v="1" actId="478"/>
          <ac:picMkLst>
            <pc:docMk/>
            <pc:sldMk cId="915845963" sldId="257"/>
            <ac:picMk id="58" creationId="{9B7DD134-88BB-690E-F0B0-B185CF0FF63B}"/>
          </ac:picMkLst>
        </pc:picChg>
        <pc:picChg chg="del">
          <ac:chgData name="Paul Olson" userId="c7b0e91c-9515-494d-a415-5ddc2407143a" providerId="ADAL" clId="{73B03C21-7DB7-4116-8791-D1BF67C00270}" dt="2024-03-29T04:23:29.211" v="1" actId="478"/>
          <ac:picMkLst>
            <pc:docMk/>
            <pc:sldMk cId="915845963" sldId="257"/>
            <ac:picMk id="59" creationId="{16DA9F3B-D451-4FE4-9209-2A9E77347411}"/>
          </ac:picMkLst>
        </pc:picChg>
        <pc:picChg chg="del">
          <ac:chgData name="Paul Olson" userId="c7b0e91c-9515-494d-a415-5ddc2407143a" providerId="ADAL" clId="{73B03C21-7DB7-4116-8791-D1BF67C00270}" dt="2024-03-29T04:23:29.211" v="1" actId="478"/>
          <ac:picMkLst>
            <pc:docMk/>
            <pc:sldMk cId="915845963" sldId="257"/>
            <ac:picMk id="64" creationId="{B7D79FE1-3C36-6838-0F99-ACE1B271BEDC}"/>
          </ac:picMkLst>
        </pc:picChg>
        <pc:picChg chg="del">
          <ac:chgData name="Paul Olson" userId="c7b0e91c-9515-494d-a415-5ddc2407143a" providerId="ADAL" clId="{73B03C21-7DB7-4116-8791-D1BF67C00270}" dt="2024-03-29T04:23:29.211" v="1" actId="478"/>
          <ac:picMkLst>
            <pc:docMk/>
            <pc:sldMk cId="915845963" sldId="257"/>
            <ac:picMk id="66" creationId="{EBFCEF59-C2C1-4F43-8EC1-6F501CC12D1B}"/>
          </ac:picMkLst>
        </pc:picChg>
        <pc:picChg chg="del">
          <ac:chgData name="Paul Olson" userId="c7b0e91c-9515-494d-a415-5ddc2407143a" providerId="ADAL" clId="{73B03C21-7DB7-4116-8791-D1BF67C00270}" dt="2024-03-29T04:23:29.211" v="1" actId="478"/>
          <ac:picMkLst>
            <pc:docMk/>
            <pc:sldMk cId="915845963" sldId="257"/>
            <ac:picMk id="70" creationId="{73445668-B8E3-3E30-6D57-23EF26F59906}"/>
          </ac:picMkLst>
        </pc:picChg>
      </pc:sldChg>
      <pc:sldChg chg="addSp delSp modSp add mod">
        <pc:chgData name="Paul Olson" userId="c7b0e91c-9515-494d-a415-5ddc2407143a" providerId="ADAL" clId="{73B03C21-7DB7-4116-8791-D1BF67C00270}" dt="2024-03-29T04:36:39.351" v="29"/>
        <pc:sldMkLst>
          <pc:docMk/>
          <pc:sldMk cId="2343760162" sldId="258"/>
        </pc:sldMkLst>
        <pc:picChg chg="add mod">
          <ac:chgData name="Paul Olson" userId="c7b0e91c-9515-494d-a415-5ddc2407143a" providerId="ADAL" clId="{73B03C21-7DB7-4116-8791-D1BF67C00270}" dt="2024-03-29T04:36:39.351" v="29"/>
          <ac:picMkLst>
            <pc:docMk/>
            <pc:sldMk cId="2343760162" sldId="258"/>
            <ac:picMk id="3" creationId="{B12E817C-B632-F3F8-B596-C1920D52B75E}"/>
          </ac:picMkLst>
        </pc:picChg>
        <pc:picChg chg="del">
          <ac:chgData name="Paul Olson" userId="c7b0e91c-9515-494d-a415-5ddc2407143a" providerId="ADAL" clId="{73B03C21-7DB7-4116-8791-D1BF67C00270}" dt="2024-03-29T04:34:52.079" v="10" actId="478"/>
          <ac:picMkLst>
            <pc:docMk/>
            <pc:sldMk cId="2343760162" sldId="258"/>
            <ac:picMk id="5" creationId="{B7FA4BE7-7326-D436-B24F-FE25C10B23B6}"/>
          </ac:picMkLst>
        </pc:picChg>
      </pc:sldChg>
      <pc:sldChg chg="modSp add">
        <pc:chgData name="Paul Olson" userId="c7b0e91c-9515-494d-a415-5ddc2407143a" providerId="ADAL" clId="{73B03C21-7DB7-4116-8791-D1BF67C00270}" dt="2024-03-29T18:38:55.788" v="31"/>
        <pc:sldMkLst>
          <pc:docMk/>
          <pc:sldMk cId="1065398657" sldId="259"/>
        </pc:sldMkLst>
        <pc:picChg chg="mod">
          <ac:chgData name="Paul Olson" userId="c7b0e91c-9515-494d-a415-5ddc2407143a" providerId="ADAL" clId="{73B03C21-7DB7-4116-8791-D1BF67C00270}" dt="2024-03-29T18:38:55.788" v="31"/>
          <ac:picMkLst>
            <pc:docMk/>
            <pc:sldMk cId="1065398657" sldId="259"/>
            <ac:picMk id="3" creationId="{B12E817C-B632-F3F8-B596-C1920D52B75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3956D-CA9F-8086-E248-65D978BDC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2A1CA3-3A1C-5CC0-EF1F-C993B8A57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6C658-BD39-27BB-ADF1-7F31635B9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97CA-02C1-483E-8059-4D7B24A592B2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3A462-602B-750F-0079-3C3C6BE5F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6A324-05C4-62DD-75C2-6F79FDCF0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B223-7F48-4C01-B631-3ACFEABB4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51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39E42-AE0D-222E-87F4-D1645ACDC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F0CB76-6FEA-0235-1578-C5A125CEC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8DB84-CEE0-7933-D797-7F8B88345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97CA-02C1-483E-8059-4D7B24A592B2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5B702-EB72-4346-FE87-6A642C790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D0BD9-055F-AE13-8B72-088B7812C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B223-7F48-4C01-B631-3ACFEABB4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5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E03D33-D0BA-E897-93EF-92A63B8072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D3307-56FD-FF75-E865-09DDDEF36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03099-0F2B-459D-0ECA-DF5BAB565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97CA-02C1-483E-8059-4D7B24A592B2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3029A-7906-7E5F-1C7E-6E5438D7B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5575D-9F1B-5F9C-435E-BFBB90B1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B223-7F48-4C01-B631-3ACFEABB4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58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C088C-BD32-8F4C-7477-AB18F66E5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6021D-BF5E-0B5D-623D-D43FE6EF7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FB671-5F41-F567-5300-03F42660C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97CA-02C1-483E-8059-4D7B24A592B2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FFE66-27FD-84C3-6070-4FC7AD08C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2F718-66D3-7A62-F9F0-DBB1E3C1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B223-7F48-4C01-B631-3ACFEABB4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5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E959F-C174-1F47-21CB-EFED9A94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9B9C1-2436-7F0E-510C-C5C198B5C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48DB5-ED2B-E904-529D-AE5E75DFC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97CA-02C1-483E-8059-4D7B24A592B2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3D72D-376D-2812-6624-FB58FE2C5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48D21-B0E8-6F8B-7B4D-2F5E9226A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B223-7F48-4C01-B631-3ACFEABB4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5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B59FB-288D-AC58-2A0C-4E2AB37FA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D793F-C504-8D9F-AE2D-A894234CF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4C93-3D03-F929-572C-1871CEA2B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78EB4-CD13-08AB-2B51-5AD270E02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97CA-02C1-483E-8059-4D7B24A592B2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7ADA7-79A9-C236-5A86-38199050F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56D73-8D3C-AA25-6AAA-4920737E1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B223-7F48-4C01-B631-3ACFEABB4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0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66C02-8AA7-7AB6-4D11-5EFA75AED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1E0F2-EF62-B379-5B3B-A746A57C9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4A716-652F-0983-5A2B-C26F41EA8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669DF-40E8-963B-07D5-F0B08E30C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04E30F-8A26-A791-77C7-C745A772EC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AC542A-BF82-67B4-6887-29C4E6F9E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97CA-02C1-483E-8059-4D7B24A592B2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A63FA0-BA24-D410-01F6-EDADC9DAD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A5F820-43A7-8EE5-A52D-913A73154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B223-7F48-4C01-B631-3ACFEABB4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6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44BA-1AE7-6C01-34BA-969143142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352B82-9EDB-7DE3-A774-9AC1B681C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97CA-02C1-483E-8059-4D7B24A592B2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9AD4B7-7D8F-B63D-CA4E-DA2F0AB37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3AAF8C-9D3D-EDAB-EB90-36EAAA1A4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B223-7F48-4C01-B631-3ACFEABB4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7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86255E-5AB7-B44F-F5AB-F66EF19DA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97CA-02C1-483E-8059-4D7B24A592B2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0E57B7-62AC-9B11-3133-EAB9FF4E5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630F2-828A-B9A2-F0E1-023B906E4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B223-7F48-4C01-B631-3ACFEABB4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69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52257-61EE-B14F-23AA-6558A44F4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55CF8-30C0-F3B9-622B-40ADDD800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49EB5-C1C9-BC1D-6F5E-5AEC220D4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C6B5E-D381-70FF-EC41-487ABF828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97CA-02C1-483E-8059-4D7B24A592B2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B7BBA-7F09-84A1-F799-8E013DF6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24005-FCA0-C772-086C-1C54BBCC1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B223-7F48-4C01-B631-3ACFEABB4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0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9CE79-BFF0-26B7-1BAE-73511D89C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AF7659-056C-477E-8CF3-29CC0D1A9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42144-2847-1771-847C-85905CC3C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432CC-F34E-7790-A8F4-750B56B9F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97CA-02C1-483E-8059-4D7B24A592B2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C459B-B85A-EDBF-5072-187D89A69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D8F95-C18E-3072-5B47-ADAB63E1D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B223-7F48-4C01-B631-3ACFEABB4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5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BD1194-3D80-ED7D-291A-A40FC3058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92859-1D88-317D-3880-2007F63A8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BA462-C5B1-9FF2-D90F-E3AF9AAF6B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3C97CA-02C1-483E-8059-4D7B24A592B2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DA464-B6A9-4FD1-BCC7-183883642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1D414-337E-CA75-6371-3CA0DC305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D0B223-7F48-4C01-B631-3ACFEABB4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2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football field with lines on it&#10;&#10;Description automatically generated">
            <a:extLst>
              <a:ext uri="{FF2B5EF4-FFF2-40B4-BE49-F238E27FC236}">
                <a16:creationId xmlns:a16="http://schemas.microsoft.com/office/drawing/2014/main" id="{B7FA4BE7-7326-D436-B24F-FE25C10B2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839078" y="111918"/>
            <a:ext cx="8513843" cy="6634163"/>
          </a:xfrm>
          <a:prstGeom prst="rect">
            <a:avLst/>
          </a:prstGeom>
        </p:spPr>
      </p:pic>
      <p:pic>
        <p:nvPicPr>
          <p:cNvPr id="7" name="Picture 6" descr="A green shirt with a colorful design&#10;&#10;Description automatically generated">
            <a:extLst>
              <a:ext uri="{FF2B5EF4-FFF2-40B4-BE49-F238E27FC236}">
                <a16:creationId xmlns:a16="http://schemas.microsoft.com/office/drawing/2014/main" id="{1D1075DB-4C20-F03A-F82E-59CFB7DEC0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54" b="91317" l="1475" r="96755">
                        <a14:foregroundMark x1="9145" y1="24390" x2="4621" y2="36488"/>
                        <a14:foregroundMark x1="4621" y1="36488" x2="14946" y2="41463"/>
                        <a14:foregroundMark x1="14946" y1="41463" x2="11406" y2="27415"/>
                        <a14:foregroundMark x1="11406" y1="27415" x2="9440" y2="25171"/>
                        <a14:foregroundMark x1="7670" y1="25951" x2="6490" y2="38732"/>
                        <a14:foregroundMark x1="6490" y1="38732" x2="7571" y2="26634"/>
                        <a14:foregroundMark x1="7571" y1="26634" x2="8260" y2="25659"/>
                        <a14:foregroundMark x1="1573" y1="27805" x2="6096" y2="26829"/>
                        <a14:foregroundMark x1="89577" y1="21659" x2="96853" y2="31805"/>
                        <a14:foregroundMark x1="96853" y1="31805" x2="87512" y2="38049"/>
                        <a14:foregroundMark x1="87512" y1="38049" x2="89479" y2="22244"/>
                        <a14:foregroundMark x1="14356" y1="31122" x2="16421" y2="28780"/>
                        <a14:foregroundMark x1="80236" y1="26829" x2="81711" y2="29463"/>
                        <a14:foregroundMark x1="20551" y1="89854" x2="32547" y2="91220"/>
                        <a14:foregroundMark x1="32547" y1="91220" x2="47886" y2="91024"/>
                        <a14:foregroundMark x1="47886" y1="91024" x2="74041" y2="92098"/>
                        <a14:foregroundMark x1="74041" y1="92098" x2="27532" y2="91317"/>
                        <a14:foregroundMark x1="27532" y1="91317" x2="22911" y2="896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02" y="5577053"/>
            <a:ext cx="628796" cy="633742"/>
          </a:xfrm>
          <a:prstGeom prst="rect">
            <a:avLst/>
          </a:prstGeom>
        </p:spPr>
      </p:pic>
      <p:pic>
        <p:nvPicPr>
          <p:cNvPr id="8" name="Picture 7" descr="A green shirt with a colorful design&#10;&#10;Description automatically generated">
            <a:extLst>
              <a:ext uri="{FF2B5EF4-FFF2-40B4-BE49-F238E27FC236}">
                <a16:creationId xmlns:a16="http://schemas.microsoft.com/office/drawing/2014/main" id="{8BF9D83E-F6C7-BB32-B8BC-F4FB6A278E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54" b="91317" l="1475" r="96755">
                        <a14:foregroundMark x1="9145" y1="24390" x2="4621" y2="36488"/>
                        <a14:foregroundMark x1="4621" y1="36488" x2="14946" y2="41463"/>
                        <a14:foregroundMark x1="14946" y1="41463" x2="11406" y2="27415"/>
                        <a14:foregroundMark x1="11406" y1="27415" x2="9440" y2="25171"/>
                        <a14:foregroundMark x1="7670" y1="25951" x2="6490" y2="38732"/>
                        <a14:foregroundMark x1="6490" y1="38732" x2="7571" y2="26634"/>
                        <a14:foregroundMark x1="7571" y1="26634" x2="8260" y2="25659"/>
                        <a14:foregroundMark x1="1573" y1="27805" x2="6096" y2="26829"/>
                        <a14:foregroundMark x1="89577" y1="21659" x2="96853" y2="31805"/>
                        <a14:foregroundMark x1="96853" y1="31805" x2="87512" y2="38049"/>
                        <a14:foregroundMark x1="87512" y1="38049" x2="89479" y2="22244"/>
                        <a14:foregroundMark x1="14356" y1="31122" x2="16421" y2="28780"/>
                        <a14:foregroundMark x1="80236" y1="26829" x2="81711" y2="29463"/>
                        <a14:foregroundMark x1="20551" y1="89854" x2="32547" y2="91220"/>
                        <a14:foregroundMark x1="32547" y1="91220" x2="47886" y2="91024"/>
                        <a14:foregroundMark x1="47886" y1="91024" x2="74041" y2="92098"/>
                        <a14:foregroundMark x1="74041" y1="92098" x2="27532" y2="91317"/>
                        <a14:foregroundMark x1="27532" y1="91317" x2="22911" y2="896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01" y="4728343"/>
            <a:ext cx="628796" cy="633742"/>
          </a:xfrm>
          <a:prstGeom prst="rect">
            <a:avLst/>
          </a:prstGeom>
        </p:spPr>
      </p:pic>
      <p:pic>
        <p:nvPicPr>
          <p:cNvPr id="9" name="Picture 8" descr="A green shirt with a colorful design&#10;&#10;Description automatically generated">
            <a:extLst>
              <a:ext uri="{FF2B5EF4-FFF2-40B4-BE49-F238E27FC236}">
                <a16:creationId xmlns:a16="http://schemas.microsoft.com/office/drawing/2014/main" id="{E2CBB118-7FCE-C28D-0FC8-FBAB7ABE51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54" b="91317" l="1475" r="96755">
                        <a14:foregroundMark x1="9145" y1="24390" x2="4621" y2="36488"/>
                        <a14:foregroundMark x1="4621" y1="36488" x2="14946" y2="41463"/>
                        <a14:foregroundMark x1="14946" y1="41463" x2="11406" y2="27415"/>
                        <a14:foregroundMark x1="11406" y1="27415" x2="9440" y2="25171"/>
                        <a14:foregroundMark x1="7670" y1="25951" x2="6490" y2="38732"/>
                        <a14:foregroundMark x1="6490" y1="38732" x2="7571" y2="26634"/>
                        <a14:foregroundMark x1="7571" y1="26634" x2="8260" y2="25659"/>
                        <a14:foregroundMark x1="1573" y1="27805" x2="6096" y2="26829"/>
                        <a14:foregroundMark x1="89577" y1="21659" x2="96853" y2="31805"/>
                        <a14:foregroundMark x1="96853" y1="31805" x2="87512" y2="38049"/>
                        <a14:foregroundMark x1="87512" y1="38049" x2="89479" y2="22244"/>
                        <a14:foregroundMark x1="14356" y1="31122" x2="16421" y2="28780"/>
                        <a14:foregroundMark x1="80236" y1="26829" x2="81711" y2="29463"/>
                        <a14:foregroundMark x1="20551" y1="89854" x2="32547" y2="91220"/>
                        <a14:foregroundMark x1="32547" y1="91220" x2="47886" y2="91024"/>
                        <a14:foregroundMark x1="47886" y1="91024" x2="74041" y2="92098"/>
                        <a14:foregroundMark x1="74041" y1="92098" x2="27532" y2="91317"/>
                        <a14:foregroundMark x1="27532" y1="91317" x2="22911" y2="896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664" y="4728343"/>
            <a:ext cx="628796" cy="633742"/>
          </a:xfrm>
          <a:prstGeom prst="rect">
            <a:avLst/>
          </a:prstGeom>
        </p:spPr>
      </p:pic>
      <p:pic>
        <p:nvPicPr>
          <p:cNvPr id="10" name="Picture 9" descr="A green shirt with a colorful design&#10;&#10;Description automatically generated">
            <a:extLst>
              <a:ext uri="{FF2B5EF4-FFF2-40B4-BE49-F238E27FC236}">
                <a16:creationId xmlns:a16="http://schemas.microsoft.com/office/drawing/2014/main" id="{CFF26249-339B-9DF7-1BE1-B927FCB0D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54" b="91317" l="1475" r="96755">
                        <a14:foregroundMark x1="9145" y1="24390" x2="4621" y2="36488"/>
                        <a14:foregroundMark x1="4621" y1="36488" x2="14946" y2="41463"/>
                        <a14:foregroundMark x1="14946" y1="41463" x2="11406" y2="27415"/>
                        <a14:foregroundMark x1="11406" y1="27415" x2="9440" y2="25171"/>
                        <a14:foregroundMark x1="7670" y1="25951" x2="6490" y2="38732"/>
                        <a14:foregroundMark x1="6490" y1="38732" x2="7571" y2="26634"/>
                        <a14:foregroundMark x1="7571" y1="26634" x2="8260" y2="25659"/>
                        <a14:foregroundMark x1="1573" y1="27805" x2="6096" y2="26829"/>
                        <a14:foregroundMark x1="89577" y1="21659" x2="96853" y2="31805"/>
                        <a14:foregroundMark x1="96853" y1="31805" x2="87512" y2="38049"/>
                        <a14:foregroundMark x1="87512" y1="38049" x2="89479" y2="22244"/>
                        <a14:foregroundMark x1="14356" y1="31122" x2="16421" y2="28780"/>
                        <a14:foregroundMark x1="80236" y1="26829" x2="81711" y2="29463"/>
                        <a14:foregroundMark x1="20551" y1="89854" x2="32547" y2="91220"/>
                        <a14:foregroundMark x1="32547" y1="91220" x2="47886" y2="91024"/>
                        <a14:foregroundMark x1="47886" y1="91024" x2="74041" y2="92098"/>
                        <a14:foregroundMark x1="74041" y1="92098" x2="27532" y2="91317"/>
                        <a14:foregroundMark x1="27532" y1="91317" x2="22911" y2="896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538" y="4728343"/>
            <a:ext cx="628796" cy="633742"/>
          </a:xfrm>
          <a:prstGeom prst="rect">
            <a:avLst/>
          </a:prstGeom>
        </p:spPr>
      </p:pic>
      <p:pic>
        <p:nvPicPr>
          <p:cNvPr id="11" name="Picture 10" descr="A green shirt with a colorful design&#10;&#10;Description automatically generated">
            <a:extLst>
              <a:ext uri="{FF2B5EF4-FFF2-40B4-BE49-F238E27FC236}">
                <a16:creationId xmlns:a16="http://schemas.microsoft.com/office/drawing/2014/main" id="{5BA6DFB7-3C14-DF2B-2BBB-52F1972C00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54" b="91317" l="1475" r="96755">
                        <a14:foregroundMark x1="9145" y1="24390" x2="4621" y2="36488"/>
                        <a14:foregroundMark x1="4621" y1="36488" x2="14946" y2="41463"/>
                        <a14:foregroundMark x1="14946" y1="41463" x2="11406" y2="27415"/>
                        <a14:foregroundMark x1="11406" y1="27415" x2="9440" y2="25171"/>
                        <a14:foregroundMark x1="7670" y1="25951" x2="6490" y2="38732"/>
                        <a14:foregroundMark x1="6490" y1="38732" x2="7571" y2="26634"/>
                        <a14:foregroundMark x1="7571" y1="26634" x2="8260" y2="25659"/>
                        <a14:foregroundMark x1="1573" y1="27805" x2="6096" y2="26829"/>
                        <a14:foregroundMark x1="89577" y1="21659" x2="96853" y2="31805"/>
                        <a14:foregroundMark x1="96853" y1="31805" x2="87512" y2="38049"/>
                        <a14:foregroundMark x1="87512" y1="38049" x2="89479" y2="22244"/>
                        <a14:foregroundMark x1="14356" y1="31122" x2="16421" y2="28780"/>
                        <a14:foregroundMark x1="80236" y1="26829" x2="81711" y2="29463"/>
                        <a14:foregroundMark x1="20551" y1="89854" x2="32547" y2="91220"/>
                        <a14:foregroundMark x1="32547" y1="91220" x2="47886" y2="91024"/>
                        <a14:foregroundMark x1="47886" y1="91024" x2="74041" y2="92098"/>
                        <a14:foregroundMark x1="74041" y1="92098" x2="27532" y2="91317"/>
                        <a14:foregroundMark x1="27532" y1="91317" x2="22911" y2="896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475" y="4728343"/>
            <a:ext cx="628796" cy="633742"/>
          </a:xfrm>
          <a:prstGeom prst="rect">
            <a:avLst/>
          </a:prstGeom>
        </p:spPr>
      </p:pic>
      <p:pic>
        <p:nvPicPr>
          <p:cNvPr id="12" name="Picture 11" descr="A green shirt with a colorful design&#10;&#10;Description automatically generated">
            <a:extLst>
              <a:ext uri="{FF2B5EF4-FFF2-40B4-BE49-F238E27FC236}">
                <a16:creationId xmlns:a16="http://schemas.microsoft.com/office/drawing/2014/main" id="{17A5EAF4-9AC2-F00B-2C30-25BF46A3AD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54" b="91317" l="1475" r="96755">
                        <a14:foregroundMark x1="9145" y1="24390" x2="4621" y2="36488"/>
                        <a14:foregroundMark x1="4621" y1="36488" x2="14946" y2="41463"/>
                        <a14:foregroundMark x1="14946" y1="41463" x2="11406" y2="27415"/>
                        <a14:foregroundMark x1="11406" y1="27415" x2="9440" y2="25171"/>
                        <a14:foregroundMark x1="7670" y1="25951" x2="6490" y2="38732"/>
                        <a14:foregroundMark x1="6490" y1="38732" x2="7571" y2="26634"/>
                        <a14:foregroundMark x1="7571" y1="26634" x2="8260" y2="25659"/>
                        <a14:foregroundMark x1="1573" y1="27805" x2="6096" y2="26829"/>
                        <a14:foregroundMark x1="89577" y1="21659" x2="96853" y2="31805"/>
                        <a14:foregroundMark x1="96853" y1="31805" x2="87512" y2="38049"/>
                        <a14:foregroundMark x1="87512" y1="38049" x2="89479" y2="22244"/>
                        <a14:foregroundMark x1="14356" y1="31122" x2="16421" y2="28780"/>
                        <a14:foregroundMark x1="80236" y1="26829" x2="81711" y2="29463"/>
                        <a14:foregroundMark x1="20551" y1="89854" x2="32547" y2="91220"/>
                        <a14:foregroundMark x1="32547" y1="91220" x2="47886" y2="91024"/>
                        <a14:foregroundMark x1="47886" y1="91024" x2="74041" y2="92098"/>
                        <a14:foregroundMark x1="74041" y1="92098" x2="27532" y2="91317"/>
                        <a14:foregroundMark x1="27532" y1="91317" x2="22911" y2="896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27" y="4728343"/>
            <a:ext cx="628796" cy="633742"/>
          </a:xfrm>
          <a:prstGeom prst="rect">
            <a:avLst/>
          </a:prstGeom>
        </p:spPr>
      </p:pic>
      <p:pic>
        <p:nvPicPr>
          <p:cNvPr id="14" name="Picture 13" descr="A green shirt with a colorful design&#10;&#10;Description automatically generated">
            <a:extLst>
              <a:ext uri="{FF2B5EF4-FFF2-40B4-BE49-F238E27FC236}">
                <a16:creationId xmlns:a16="http://schemas.microsoft.com/office/drawing/2014/main" id="{A84CB94E-8DA7-C3A8-2552-1C0CF5F13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54" b="91317" l="1475" r="96755">
                        <a14:foregroundMark x1="9145" y1="24390" x2="4621" y2="36488"/>
                        <a14:foregroundMark x1="4621" y1="36488" x2="14946" y2="41463"/>
                        <a14:foregroundMark x1="14946" y1="41463" x2="11406" y2="27415"/>
                        <a14:foregroundMark x1="11406" y1="27415" x2="9440" y2="25171"/>
                        <a14:foregroundMark x1="7670" y1="25951" x2="6490" y2="38732"/>
                        <a14:foregroundMark x1="6490" y1="38732" x2="7571" y2="26634"/>
                        <a14:foregroundMark x1="7571" y1="26634" x2="8260" y2="25659"/>
                        <a14:foregroundMark x1="1573" y1="27805" x2="6096" y2="26829"/>
                        <a14:foregroundMark x1="89577" y1="21659" x2="96853" y2="31805"/>
                        <a14:foregroundMark x1="96853" y1="31805" x2="87512" y2="38049"/>
                        <a14:foregroundMark x1="87512" y1="38049" x2="89479" y2="22244"/>
                        <a14:foregroundMark x1="14356" y1="31122" x2="16421" y2="28780"/>
                        <a14:foregroundMark x1="80236" y1="26829" x2="81711" y2="29463"/>
                        <a14:foregroundMark x1="20551" y1="89854" x2="32547" y2="91220"/>
                        <a14:foregroundMark x1="32547" y1="91220" x2="47886" y2="91024"/>
                        <a14:foregroundMark x1="47886" y1="91024" x2="74041" y2="92098"/>
                        <a14:foregroundMark x1="74041" y1="92098" x2="27532" y2="91317"/>
                        <a14:foregroundMark x1="27532" y1="91317" x2="22911" y2="896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01" y="3879633"/>
            <a:ext cx="628796" cy="633742"/>
          </a:xfrm>
          <a:prstGeom prst="rect">
            <a:avLst/>
          </a:prstGeom>
        </p:spPr>
      </p:pic>
      <p:pic>
        <p:nvPicPr>
          <p:cNvPr id="15" name="Picture 14" descr="A green shirt with a colorful design&#10;&#10;Description automatically generated">
            <a:extLst>
              <a:ext uri="{FF2B5EF4-FFF2-40B4-BE49-F238E27FC236}">
                <a16:creationId xmlns:a16="http://schemas.microsoft.com/office/drawing/2014/main" id="{CB8E9342-AA92-84B0-4468-E87D60926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54" b="91317" l="1475" r="96755">
                        <a14:foregroundMark x1="9145" y1="24390" x2="4621" y2="36488"/>
                        <a14:foregroundMark x1="4621" y1="36488" x2="14946" y2="41463"/>
                        <a14:foregroundMark x1="14946" y1="41463" x2="11406" y2="27415"/>
                        <a14:foregroundMark x1="11406" y1="27415" x2="9440" y2="25171"/>
                        <a14:foregroundMark x1="7670" y1="25951" x2="6490" y2="38732"/>
                        <a14:foregroundMark x1="6490" y1="38732" x2="7571" y2="26634"/>
                        <a14:foregroundMark x1="7571" y1="26634" x2="8260" y2="25659"/>
                        <a14:foregroundMark x1="1573" y1="27805" x2="6096" y2="26829"/>
                        <a14:foregroundMark x1="89577" y1="21659" x2="96853" y2="31805"/>
                        <a14:foregroundMark x1="96853" y1="31805" x2="87512" y2="38049"/>
                        <a14:foregroundMark x1="87512" y1="38049" x2="89479" y2="22244"/>
                        <a14:foregroundMark x1="14356" y1="31122" x2="16421" y2="28780"/>
                        <a14:foregroundMark x1="80236" y1="26829" x2="81711" y2="29463"/>
                        <a14:foregroundMark x1="20551" y1="89854" x2="32547" y2="91220"/>
                        <a14:foregroundMark x1="32547" y1="91220" x2="47886" y2="91024"/>
                        <a14:foregroundMark x1="47886" y1="91024" x2="74041" y2="92098"/>
                        <a14:foregroundMark x1="74041" y1="92098" x2="27532" y2="91317"/>
                        <a14:foregroundMark x1="27532" y1="91317" x2="22911" y2="896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927" y="3879633"/>
            <a:ext cx="628796" cy="633742"/>
          </a:xfrm>
          <a:prstGeom prst="rect">
            <a:avLst/>
          </a:prstGeom>
        </p:spPr>
      </p:pic>
      <p:pic>
        <p:nvPicPr>
          <p:cNvPr id="16" name="Picture 15" descr="A green shirt with a colorful design&#10;&#10;Description automatically generated">
            <a:extLst>
              <a:ext uri="{FF2B5EF4-FFF2-40B4-BE49-F238E27FC236}">
                <a16:creationId xmlns:a16="http://schemas.microsoft.com/office/drawing/2014/main" id="{69EC2895-A9B9-45BE-A27E-ECF7583E4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54" b="91317" l="1475" r="96755">
                        <a14:foregroundMark x1="9145" y1="24390" x2="4621" y2="36488"/>
                        <a14:foregroundMark x1="4621" y1="36488" x2="14946" y2="41463"/>
                        <a14:foregroundMark x1="14946" y1="41463" x2="11406" y2="27415"/>
                        <a14:foregroundMark x1="11406" y1="27415" x2="9440" y2="25171"/>
                        <a14:foregroundMark x1="7670" y1="25951" x2="6490" y2="38732"/>
                        <a14:foregroundMark x1="6490" y1="38732" x2="7571" y2="26634"/>
                        <a14:foregroundMark x1="7571" y1="26634" x2="8260" y2="25659"/>
                        <a14:foregroundMark x1="1573" y1="27805" x2="6096" y2="26829"/>
                        <a14:foregroundMark x1="89577" y1="21659" x2="96853" y2="31805"/>
                        <a14:foregroundMark x1="96853" y1="31805" x2="87512" y2="38049"/>
                        <a14:foregroundMark x1="87512" y1="38049" x2="89479" y2="22244"/>
                        <a14:foregroundMark x1="14356" y1="31122" x2="16421" y2="28780"/>
                        <a14:foregroundMark x1="80236" y1="26829" x2="81711" y2="29463"/>
                        <a14:foregroundMark x1="20551" y1="89854" x2="32547" y2="91220"/>
                        <a14:foregroundMark x1="32547" y1="91220" x2="47886" y2="91024"/>
                        <a14:foregroundMark x1="47886" y1="91024" x2="74041" y2="92098"/>
                        <a14:foregroundMark x1="74041" y1="92098" x2="27532" y2="91317"/>
                        <a14:foregroundMark x1="27532" y1="91317" x2="22911" y2="896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538" y="3879633"/>
            <a:ext cx="628796" cy="633742"/>
          </a:xfrm>
          <a:prstGeom prst="rect">
            <a:avLst/>
          </a:prstGeom>
        </p:spPr>
      </p:pic>
      <p:pic>
        <p:nvPicPr>
          <p:cNvPr id="17" name="Picture 16" descr="A green shirt with a colorful design&#10;&#10;Description automatically generated">
            <a:extLst>
              <a:ext uri="{FF2B5EF4-FFF2-40B4-BE49-F238E27FC236}">
                <a16:creationId xmlns:a16="http://schemas.microsoft.com/office/drawing/2014/main" id="{7FD72587-B3CC-8462-1198-87523F0C7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54" b="91317" l="1475" r="96755">
                        <a14:foregroundMark x1="9145" y1="24390" x2="4621" y2="36488"/>
                        <a14:foregroundMark x1="4621" y1="36488" x2="14946" y2="41463"/>
                        <a14:foregroundMark x1="14946" y1="41463" x2="11406" y2="27415"/>
                        <a14:foregroundMark x1="11406" y1="27415" x2="9440" y2="25171"/>
                        <a14:foregroundMark x1="7670" y1="25951" x2="6490" y2="38732"/>
                        <a14:foregroundMark x1="6490" y1="38732" x2="7571" y2="26634"/>
                        <a14:foregroundMark x1="7571" y1="26634" x2="8260" y2="25659"/>
                        <a14:foregroundMark x1="1573" y1="27805" x2="6096" y2="26829"/>
                        <a14:foregroundMark x1="89577" y1="21659" x2="96853" y2="31805"/>
                        <a14:foregroundMark x1="96853" y1="31805" x2="87512" y2="38049"/>
                        <a14:foregroundMark x1="87512" y1="38049" x2="89479" y2="22244"/>
                        <a14:foregroundMark x1="14356" y1="31122" x2="16421" y2="28780"/>
                        <a14:foregroundMark x1="80236" y1="26829" x2="81711" y2="29463"/>
                        <a14:foregroundMark x1="20551" y1="89854" x2="32547" y2="91220"/>
                        <a14:foregroundMark x1="32547" y1="91220" x2="47886" y2="91024"/>
                        <a14:foregroundMark x1="47886" y1="91024" x2="74041" y2="92098"/>
                        <a14:foregroundMark x1="74041" y1="92098" x2="27532" y2="91317"/>
                        <a14:foregroundMark x1="27532" y1="91317" x2="22911" y2="896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475" y="3879633"/>
            <a:ext cx="628796" cy="633742"/>
          </a:xfrm>
          <a:prstGeom prst="rect">
            <a:avLst/>
          </a:prstGeom>
        </p:spPr>
      </p:pic>
      <p:pic>
        <p:nvPicPr>
          <p:cNvPr id="18" name="Picture 17" descr="A green shirt with a colorful design&#10;&#10;Description automatically generated">
            <a:extLst>
              <a:ext uri="{FF2B5EF4-FFF2-40B4-BE49-F238E27FC236}">
                <a16:creationId xmlns:a16="http://schemas.microsoft.com/office/drawing/2014/main" id="{594A3D78-950F-2524-728C-0E1B3075C1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54" b="91317" l="1475" r="96755">
                        <a14:foregroundMark x1="9145" y1="24390" x2="4621" y2="36488"/>
                        <a14:foregroundMark x1="4621" y1="36488" x2="14946" y2="41463"/>
                        <a14:foregroundMark x1="14946" y1="41463" x2="11406" y2="27415"/>
                        <a14:foregroundMark x1="11406" y1="27415" x2="9440" y2="25171"/>
                        <a14:foregroundMark x1="7670" y1="25951" x2="6490" y2="38732"/>
                        <a14:foregroundMark x1="6490" y1="38732" x2="7571" y2="26634"/>
                        <a14:foregroundMark x1="7571" y1="26634" x2="8260" y2="25659"/>
                        <a14:foregroundMark x1="1573" y1="27805" x2="6096" y2="26829"/>
                        <a14:foregroundMark x1="89577" y1="21659" x2="96853" y2="31805"/>
                        <a14:foregroundMark x1="96853" y1="31805" x2="87512" y2="38049"/>
                        <a14:foregroundMark x1="87512" y1="38049" x2="89479" y2="22244"/>
                        <a14:foregroundMark x1="14356" y1="31122" x2="16421" y2="28780"/>
                        <a14:foregroundMark x1="80236" y1="26829" x2="81711" y2="29463"/>
                        <a14:foregroundMark x1="20551" y1="89854" x2="32547" y2="91220"/>
                        <a14:foregroundMark x1="32547" y1="91220" x2="47886" y2="91024"/>
                        <a14:foregroundMark x1="47886" y1="91024" x2="74041" y2="92098"/>
                        <a14:foregroundMark x1="74041" y1="92098" x2="27532" y2="91317"/>
                        <a14:foregroundMark x1="27532" y1="91317" x2="22911" y2="896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27" y="3879633"/>
            <a:ext cx="628796" cy="633742"/>
          </a:xfrm>
          <a:prstGeom prst="rect">
            <a:avLst/>
          </a:prstGeom>
        </p:spPr>
      </p:pic>
      <p:pic>
        <p:nvPicPr>
          <p:cNvPr id="19" name="Picture 18" descr="A green shirt with a colorful design&#10;&#10;Description automatically generated">
            <a:extLst>
              <a:ext uri="{FF2B5EF4-FFF2-40B4-BE49-F238E27FC236}">
                <a16:creationId xmlns:a16="http://schemas.microsoft.com/office/drawing/2014/main" id="{FAF76A58-1CC2-789A-539B-BA41F105D1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54" b="91317" l="1475" r="96755">
                        <a14:foregroundMark x1="9145" y1="24390" x2="4621" y2="36488"/>
                        <a14:foregroundMark x1="4621" y1="36488" x2="14946" y2="41463"/>
                        <a14:foregroundMark x1="14946" y1="41463" x2="11406" y2="27415"/>
                        <a14:foregroundMark x1="11406" y1="27415" x2="9440" y2="25171"/>
                        <a14:foregroundMark x1="7670" y1="25951" x2="6490" y2="38732"/>
                        <a14:foregroundMark x1="6490" y1="38732" x2="7571" y2="26634"/>
                        <a14:foregroundMark x1="7571" y1="26634" x2="8260" y2="25659"/>
                        <a14:foregroundMark x1="1573" y1="27805" x2="6096" y2="26829"/>
                        <a14:foregroundMark x1="89577" y1="21659" x2="96853" y2="31805"/>
                        <a14:foregroundMark x1="96853" y1="31805" x2="87512" y2="38049"/>
                        <a14:foregroundMark x1="87512" y1="38049" x2="89479" y2="22244"/>
                        <a14:foregroundMark x1="14356" y1="31122" x2="16421" y2="28780"/>
                        <a14:foregroundMark x1="80236" y1="26829" x2="81711" y2="29463"/>
                        <a14:foregroundMark x1="20551" y1="89854" x2="32547" y2="91220"/>
                        <a14:foregroundMark x1="32547" y1="91220" x2="47886" y2="91024"/>
                        <a14:foregroundMark x1="47886" y1="91024" x2="74041" y2="92098"/>
                        <a14:foregroundMark x1="74041" y1="92098" x2="27532" y2="91317"/>
                        <a14:foregroundMark x1="27532" y1="91317" x2="22911" y2="896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01" y="3004645"/>
            <a:ext cx="628796" cy="633742"/>
          </a:xfrm>
          <a:prstGeom prst="rect">
            <a:avLst/>
          </a:prstGeom>
        </p:spPr>
      </p:pic>
      <p:pic>
        <p:nvPicPr>
          <p:cNvPr id="20" name="Picture 19" descr="A green shirt with a colorful design&#10;&#10;Description automatically generated">
            <a:extLst>
              <a:ext uri="{FF2B5EF4-FFF2-40B4-BE49-F238E27FC236}">
                <a16:creationId xmlns:a16="http://schemas.microsoft.com/office/drawing/2014/main" id="{B82E9A5D-B8A0-0E6B-B9B0-4400DE38A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54" b="91317" l="1475" r="96755">
                        <a14:foregroundMark x1="9145" y1="24390" x2="4621" y2="36488"/>
                        <a14:foregroundMark x1="4621" y1="36488" x2="14946" y2="41463"/>
                        <a14:foregroundMark x1="14946" y1="41463" x2="11406" y2="27415"/>
                        <a14:foregroundMark x1="11406" y1="27415" x2="9440" y2="25171"/>
                        <a14:foregroundMark x1="7670" y1="25951" x2="6490" y2="38732"/>
                        <a14:foregroundMark x1="6490" y1="38732" x2="7571" y2="26634"/>
                        <a14:foregroundMark x1="7571" y1="26634" x2="8260" y2="25659"/>
                        <a14:foregroundMark x1="1573" y1="27805" x2="6096" y2="26829"/>
                        <a14:foregroundMark x1="89577" y1="21659" x2="96853" y2="31805"/>
                        <a14:foregroundMark x1="96853" y1="31805" x2="87512" y2="38049"/>
                        <a14:foregroundMark x1="87512" y1="38049" x2="89479" y2="22244"/>
                        <a14:foregroundMark x1="14356" y1="31122" x2="16421" y2="28780"/>
                        <a14:foregroundMark x1="80236" y1="26829" x2="81711" y2="29463"/>
                        <a14:foregroundMark x1="20551" y1="89854" x2="32547" y2="91220"/>
                        <a14:foregroundMark x1="32547" y1="91220" x2="47886" y2="91024"/>
                        <a14:foregroundMark x1="47886" y1="91024" x2="74041" y2="92098"/>
                        <a14:foregroundMark x1="74041" y1="92098" x2="27532" y2="91317"/>
                        <a14:foregroundMark x1="27532" y1="91317" x2="22911" y2="896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664" y="3004645"/>
            <a:ext cx="628796" cy="633742"/>
          </a:xfrm>
          <a:prstGeom prst="rect">
            <a:avLst/>
          </a:prstGeom>
        </p:spPr>
      </p:pic>
      <p:pic>
        <p:nvPicPr>
          <p:cNvPr id="21" name="Picture 20" descr="A green shirt with a colorful design&#10;&#10;Description automatically generated">
            <a:extLst>
              <a:ext uri="{FF2B5EF4-FFF2-40B4-BE49-F238E27FC236}">
                <a16:creationId xmlns:a16="http://schemas.microsoft.com/office/drawing/2014/main" id="{4EC9687F-BCED-B6F9-8081-2B964CE8D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54" b="91317" l="1475" r="96755">
                        <a14:foregroundMark x1="9145" y1="24390" x2="4621" y2="36488"/>
                        <a14:foregroundMark x1="4621" y1="36488" x2="14946" y2="41463"/>
                        <a14:foregroundMark x1="14946" y1="41463" x2="11406" y2="27415"/>
                        <a14:foregroundMark x1="11406" y1="27415" x2="9440" y2="25171"/>
                        <a14:foregroundMark x1="7670" y1="25951" x2="6490" y2="38732"/>
                        <a14:foregroundMark x1="6490" y1="38732" x2="7571" y2="26634"/>
                        <a14:foregroundMark x1="7571" y1="26634" x2="8260" y2="25659"/>
                        <a14:foregroundMark x1="1573" y1="27805" x2="6096" y2="26829"/>
                        <a14:foregroundMark x1="89577" y1="21659" x2="96853" y2="31805"/>
                        <a14:foregroundMark x1="96853" y1="31805" x2="87512" y2="38049"/>
                        <a14:foregroundMark x1="87512" y1="38049" x2="89479" y2="22244"/>
                        <a14:foregroundMark x1="14356" y1="31122" x2="16421" y2="28780"/>
                        <a14:foregroundMark x1="80236" y1="26829" x2="81711" y2="29463"/>
                        <a14:foregroundMark x1="20551" y1="89854" x2="32547" y2="91220"/>
                        <a14:foregroundMark x1="32547" y1="91220" x2="47886" y2="91024"/>
                        <a14:foregroundMark x1="47886" y1="91024" x2="74041" y2="92098"/>
                        <a14:foregroundMark x1="74041" y1="92098" x2="27532" y2="91317"/>
                        <a14:foregroundMark x1="27532" y1="91317" x2="22911" y2="896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538" y="3004645"/>
            <a:ext cx="628796" cy="633742"/>
          </a:xfrm>
          <a:prstGeom prst="rect">
            <a:avLst/>
          </a:prstGeom>
        </p:spPr>
      </p:pic>
      <p:pic>
        <p:nvPicPr>
          <p:cNvPr id="22" name="Picture 21" descr="A green shirt with a colorful design&#10;&#10;Description automatically generated">
            <a:extLst>
              <a:ext uri="{FF2B5EF4-FFF2-40B4-BE49-F238E27FC236}">
                <a16:creationId xmlns:a16="http://schemas.microsoft.com/office/drawing/2014/main" id="{366DDA12-10A4-C2BF-E128-CF05B2BAC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54" b="91317" l="1475" r="96755">
                        <a14:foregroundMark x1="9145" y1="24390" x2="4621" y2="36488"/>
                        <a14:foregroundMark x1="4621" y1="36488" x2="14946" y2="41463"/>
                        <a14:foregroundMark x1="14946" y1="41463" x2="11406" y2="27415"/>
                        <a14:foregroundMark x1="11406" y1="27415" x2="9440" y2="25171"/>
                        <a14:foregroundMark x1="7670" y1="25951" x2="6490" y2="38732"/>
                        <a14:foregroundMark x1="6490" y1="38732" x2="7571" y2="26634"/>
                        <a14:foregroundMark x1="7571" y1="26634" x2="8260" y2="25659"/>
                        <a14:foregroundMark x1="1573" y1="27805" x2="6096" y2="26829"/>
                        <a14:foregroundMark x1="89577" y1="21659" x2="96853" y2="31805"/>
                        <a14:foregroundMark x1="96853" y1="31805" x2="87512" y2="38049"/>
                        <a14:foregroundMark x1="87512" y1="38049" x2="89479" y2="22244"/>
                        <a14:foregroundMark x1="14356" y1="31122" x2="16421" y2="28780"/>
                        <a14:foregroundMark x1="80236" y1="26829" x2="81711" y2="29463"/>
                        <a14:foregroundMark x1="20551" y1="89854" x2="32547" y2="91220"/>
                        <a14:foregroundMark x1="32547" y1="91220" x2="47886" y2="91024"/>
                        <a14:foregroundMark x1="47886" y1="91024" x2="74041" y2="92098"/>
                        <a14:foregroundMark x1="74041" y1="92098" x2="27532" y2="91317"/>
                        <a14:foregroundMark x1="27532" y1="91317" x2="22911" y2="896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475" y="3004645"/>
            <a:ext cx="628796" cy="633742"/>
          </a:xfrm>
          <a:prstGeom prst="rect">
            <a:avLst/>
          </a:prstGeom>
        </p:spPr>
      </p:pic>
      <p:pic>
        <p:nvPicPr>
          <p:cNvPr id="23" name="Picture 22" descr="A green shirt with a colorful design&#10;&#10;Description automatically generated">
            <a:extLst>
              <a:ext uri="{FF2B5EF4-FFF2-40B4-BE49-F238E27FC236}">
                <a16:creationId xmlns:a16="http://schemas.microsoft.com/office/drawing/2014/main" id="{6ECBEDE3-077A-39C8-0624-FA2904BC7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54" b="91317" l="1475" r="96755">
                        <a14:foregroundMark x1="9145" y1="24390" x2="4621" y2="36488"/>
                        <a14:foregroundMark x1="4621" y1="36488" x2="14946" y2="41463"/>
                        <a14:foregroundMark x1="14946" y1="41463" x2="11406" y2="27415"/>
                        <a14:foregroundMark x1="11406" y1="27415" x2="9440" y2="25171"/>
                        <a14:foregroundMark x1="7670" y1="25951" x2="6490" y2="38732"/>
                        <a14:foregroundMark x1="6490" y1="38732" x2="7571" y2="26634"/>
                        <a14:foregroundMark x1="7571" y1="26634" x2="8260" y2="25659"/>
                        <a14:foregroundMark x1="1573" y1="27805" x2="6096" y2="26829"/>
                        <a14:foregroundMark x1="89577" y1="21659" x2="96853" y2="31805"/>
                        <a14:foregroundMark x1="96853" y1="31805" x2="87512" y2="38049"/>
                        <a14:foregroundMark x1="87512" y1="38049" x2="89479" y2="22244"/>
                        <a14:foregroundMark x1="14356" y1="31122" x2="16421" y2="28780"/>
                        <a14:foregroundMark x1="80236" y1="26829" x2="81711" y2="29463"/>
                        <a14:foregroundMark x1="20551" y1="89854" x2="32547" y2="91220"/>
                        <a14:foregroundMark x1="32547" y1="91220" x2="47886" y2="91024"/>
                        <a14:foregroundMark x1="47886" y1="91024" x2="74041" y2="92098"/>
                        <a14:foregroundMark x1="74041" y1="92098" x2="27532" y2="91317"/>
                        <a14:foregroundMark x1="27532" y1="91317" x2="22911" y2="896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27" y="3004645"/>
            <a:ext cx="628796" cy="633742"/>
          </a:xfrm>
          <a:prstGeom prst="rect">
            <a:avLst/>
          </a:prstGeom>
        </p:spPr>
      </p:pic>
      <p:pic>
        <p:nvPicPr>
          <p:cNvPr id="24" name="Picture 23" descr="A green shirt with a colorful design&#10;&#10;Description automatically generated">
            <a:extLst>
              <a:ext uri="{FF2B5EF4-FFF2-40B4-BE49-F238E27FC236}">
                <a16:creationId xmlns:a16="http://schemas.microsoft.com/office/drawing/2014/main" id="{23D54FA0-7171-11A1-6D5A-52F12569C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54" b="91317" l="1475" r="96755">
                        <a14:foregroundMark x1="9145" y1="24390" x2="4621" y2="36488"/>
                        <a14:foregroundMark x1="4621" y1="36488" x2="14946" y2="41463"/>
                        <a14:foregroundMark x1="14946" y1="41463" x2="11406" y2="27415"/>
                        <a14:foregroundMark x1="11406" y1="27415" x2="9440" y2="25171"/>
                        <a14:foregroundMark x1="7670" y1="25951" x2="6490" y2="38732"/>
                        <a14:foregroundMark x1="6490" y1="38732" x2="7571" y2="26634"/>
                        <a14:foregroundMark x1="7571" y1="26634" x2="8260" y2="25659"/>
                        <a14:foregroundMark x1="1573" y1="27805" x2="6096" y2="26829"/>
                        <a14:foregroundMark x1="89577" y1="21659" x2="96853" y2="31805"/>
                        <a14:foregroundMark x1="96853" y1="31805" x2="87512" y2="38049"/>
                        <a14:foregroundMark x1="87512" y1="38049" x2="89479" y2="22244"/>
                        <a14:foregroundMark x1="14356" y1="31122" x2="16421" y2="28780"/>
                        <a14:foregroundMark x1="80236" y1="26829" x2="81711" y2="29463"/>
                        <a14:foregroundMark x1="20551" y1="89854" x2="32547" y2="91220"/>
                        <a14:foregroundMark x1="32547" y1="91220" x2="47886" y2="91024"/>
                        <a14:foregroundMark x1="47886" y1="91024" x2="74041" y2="92098"/>
                        <a14:foregroundMark x1="74041" y1="92098" x2="27532" y2="91317"/>
                        <a14:foregroundMark x1="27532" y1="91317" x2="22911" y2="896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01" y="2129657"/>
            <a:ext cx="628796" cy="633742"/>
          </a:xfrm>
          <a:prstGeom prst="rect">
            <a:avLst/>
          </a:prstGeom>
        </p:spPr>
      </p:pic>
      <p:pic>
        <p:nvPicPr>
          <p:cNvPr id="25" name="Picture 24" descr="A green shirt with a colorful design&#10;&#10;Description automatically generated">
            <a:extLst>
              <a:ext uri="{FF2B5EF4-FFF2-40B4-BE49-F238E27FC236}">
                <a16:creationId xmlns:a16="http://schemas.microsoft.com/office/drawing/2014/main" id="{76AD3FE1-3F5D-D2E4-7C7E-72F2DEF152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54" b="91317" l="1475" r="96755">
                        <a14:foregroundMark x1="9145" y1="24390" x2="4621" y2="36488"/>
                        <a14:foregroundMark x1="4621" y1="36488" x2="14946" y2="41463"/>
                        <a14:foregroundMark x1="14946" y1="41463" x2="11406" y2="27415"/>
                        <a14:foregroundMark x1="11406" y1="27415" x2="9440" y2="25171"/>
                        <a14:foregroundMark x1="7670" y1="25951" x2="6490" y2="38732"/>
                        <a14:foregroundMark x1="6490" y1="38732" x2="7571" y2="26634"/>
                        <a14:foregroundMark x1="7571" y1="26634" x2="8260" y2="25659"/>
                        <a14:foregroundMark x1="1573" y1="27805" x2="6096" y2="26829"/>
                        <a14:foregroundMark x1="89577" y1="21659" x2="96853" y2="31805"/>
                        <a14:foregroundMark x1="96853" y1="31805" x2="87512" y2="38049"/>
                        <a14:foregroundMark x1="87512" y1="38049" x2="89479" y2="22244"/>
                        <a14:foregroundMark x1="14356" y1="31122" x2="16421" y2="28780"/>
                        <a14:foregroundMark x1="80236" y1="26829" x2="81711" y2="29463"/>
                        <a14:foregroundMark x1="20551" y1="89854" x2="32547" y2="91220"/>
                        <a14:foregroundMark x1="32547" y1="91220" x2="47886" y2="91024"/>
                        <a14:foregroundMark x1="47886" y1="91024" x2="74041" y2="92098"/>
                        <a14:foregroundMark x1="74041" y1="92098" x2="27532" y2="91317"/>
                        <a14:foregroundMark x1="27532" y1="91317" x2="22911" y2="896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664" y="2129657"/>
            <a:ext cx="628796" cy="633742"/>
          </a:xfrm>
          <a:prstGeom prst="rect">
            <a:avLst/>
          </a:prstGeom>
        </p:spPr>
      </p:pic>
      <p:pic>
        <p:nvPicPr>
          <p:cNvPr id="26" name="Picture 25" descr="A green shirt with a colorful design&#10;&#10;Description automatically generated">
            <a:extLst>
              <a:ext uri="{FF2B5EF4-FFF2-40B4-BE49-F238E27FC236}">
                <a16:creationId xmlns:a16="http://schemas.microsoft.com/office/drawing/2014/main" id="{193C84B4-9C58-BCEC-4E09-F0DA130324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54" b="91317" l="1475" r="96755">
                        <a14:foregroundMark x1="9145" y1="24390" x2="4621" y2="36488"/>
                        <a14:foregroundMark x1="4621" y1="36488" x2="14946" y2="41463"/>
                        <a14:foregroundMark x1="14946" y1="41463" x2="11406" y2="27415"/>
                        <a14:foregroundMark x1="11406" y1="27415" x2="9440" y2="25171"/>
                        <a14:foregroundMark x1="7670" y1="25951" x2="6490" y2="38732"/>
                        <a14:foregroundMark x1="6490" y1="38732" x2="7571" y2="26634"/>
                        <a14:foregroundMark x1="7571" y1="26634" x2="8260" y2="25659"/>
                        <a14:foregroundMark x1="1573" y1="27805" x2="6096" y2="26829"/>
                        <a14:foregroundMark x1="89577" y1="21659" x2="96853" y2="31805"/>
                        <a14:foregroundMark x1="96853" y1="31805" x2="87512" y2="38049"/>
                        <a14:foregroundMark x1="87512" y1="38049" x2="89479" y2="22244"/>
                        <a14:foregroundMark x1="14356" y1="31122" x2="16421" y2="28780"/>
                        <a14:foregroundMark x1="80236" y1="26829" x2="81711" y2="29463"/>
                        <a14:foregroundMark x1="20551" y1="89854" x2="32547" y2="91220"/>
                        <a14:foregroundMark x1="32547" y1="91220" x2="47886" y2="91024"/>
                        <a14:foregroundMark x1="47886" y1="91024" x2="74041" y2="92098"/>
                        <a14:foregroundMark x1="74041" y1="92098" x2="27532" y2="91317"/>
                        <a14:foregroundMark x1="27532" y1="91317" x2="22911" y2="896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538" y="2129657"/>
            <a:ext cx="628796" cy="633742"/>
          </a:xfrm>
          <a:prstGeom prst="rect">
            <a:avLst/>
          </a:prstGeom>
        </p:spPr>
      </p:pic>
      <p:pic>
        <p:nvPicPr>
          <p:cNvPr id="27" name="Picture 26" descr="A green shirt with a colorful design&#10;&#10;Description automatically generated">
            <a:extLst>
              <a:ext uri="{FF2B5EF4-FFF2-40B4-BE49-F238E27FC236}">
                <a16:creationId xmlns:a16="http://schemas.microsoft.com/office/drawing/2014/main" id="{92FE5E56-A5B1-4B1F-387D-AFE622FA2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54" b="91317" l="1475" r="96755">
                        <a14:foregroundMark x1="9145" y1="24390" x2="4621" y2="36488"/>
                        <a14:foregroundMark x1="4621" y1="36488" x2="14946" y2="41463"/>
                        <a14:foregroundMark x1="14946" y1="41463" x2="11406" y2="27415"/>
                        <a14:foregroundMark x1="11406" y1="27415" x2="9440" y2="25171"/>
                        <a14:foregroundMark x1="7670" y1="25951" x2="6490" y2="38732"/>
                        <a14:foregroundMark x1="6490" y1="38732" x2="7571" y2="26634"/>
                        <a14:foregroundMark x1="7571" y1="26634" x2="8260" y2="25659"/>
                        <a14:foregroundMark x1="1573" y1="27805" x2="6096" y2="26829"/>
                        <a14:foregroundMark x1="89577" y1="21659" x2="96853" y2="31805"/>
                        <a14:foregroundMark x1="96853" y1="31805" x2="87512" y2="38049"/>
                        <a14:foregroundMark x1="87512" y1="38049" x2="89479" y2="22244"/>
                        <a14:foregroundMark x1="14356" y1="31122" x2="16421" y2="28780"/>
                        <a14:foregroundMark x1="80236" y1="26829" x2="81711" y2="29463"/>
                        <a14:foregroundMark x1="20551" y1="89854" x2="32547" y2="91220"/>
                        <a14:foregroundMark x1="32547" y1="91220" x2="47886" y2="91024"/>
                        <a14:foregroundMark x1="47886" y1="91024" x2="74041" y2="92098"/>
                        <a14:foregroundMark x1="74041" y1="92098" x2="27532" y2="91317"/>
                        <a14:foregroundMark x1="27532" y1="91317" x2="22911" y2="896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475" y="2129657"/>
            <a:ext cx="628796" cy="633742"/>
          </a:xfrm>
          <a:prstGeom prst="rect">
            <a:avLst/>
          </a:prstGeom>
        </p:spPr>
      </p:pic>
      <p:pic>
        <p:nvPicPr>
          <p:cNvPr id="28" name="Picture 27" descr="A green shirt with a colorful design&#10;&#10;Description automatically generated">
            <a:extLst>
              <a:ext uri="{FF2B5EF4-FFF2-40B4-BE49-F238E27FC236}">
                <a16:creationId xmlns:a16="http://schemas.microsoft.com/office/drawing/2014/main" id="{9D3E97BB-8A3C-5249-7B6B-B1AED9E82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54" b="91317" l="1475" r="96755">
                        <a14:foregroundMark x1="9145" y1="24390" x2="4621" y2="36488"/>
                        <a14:foregroundMark x1="4621" y1="36488" x2="14946" y2="41463"/>
                        <a14:foregroundMark x1="14946" y1="41463" x2="11406" y2="27415"/>
                        <a14:foregroundMark x1="11406" y1="27415" x2="9440" y2="25171"/>
                        <a14:foregroundMark x1="7670" y1="25951" x2="6490" y2="38732"/>
                        <a14:foregroundMark x1="6490" y1="38732" x2="7571" y2="26634"/>
                        <a14:foregroundMark x1="7571" y1="26634" x2="8260" y2="25659"/>
                        <a14:foregroundMark x1="1573" y1="27805" x2="6096" y2="26829"/>
                        <a14:foregroundMark x1="89577" y1="21659" x2="96853" y2="31805"/>
                        <a14:foregroundMark x1="96853" y1="31805" x2="87512" y2="38049"/>
                        <a14:foregroundMark x1="87512" y1="38049" x2="89479" y2="22244"/>
                        <a14:foregroundMark x1="14356" y1="31122" x2="16421" y2="28780"/>
                        <a14:foregroundMark x1="80236" y1="26829" x2="81711" y2="29463"/>
                        <a14:foregroundMark x1="20551" y1="89854" x2="32547" y2="91220"/>
                        <a14:foregroundMark x1="32547" y1="91220" x2="47886" y2="91024"/>
                        <a14:foregroundMark x1="47886" y1="91024" x2="74041" y2="92098"/>
                        <a14:foregroundMark x1="74041" y1="92098" x2="27532" y2="91317"/>
                        <a14:foregroundMark x1="27532" y1="91317" x2="22911" y2="896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27" y="2129657"/>
            <a:ext cx="628796" cy="633742"/>
          </a:xfrm>
          <a:prstGeom prst="rect">
            <a:avLst/>
          </a:prstGeom>
        </p:spPr>
      </p:pic>
      <p:pic>
        <p:nvPicPr>
          <p:cNvPr id="29" name="Picture 28" descr="A green shirt with a colorful design&#10;&#10;Description automatically generated">
            <a:extLst>
              <a:ext uri="{FF2B5EF4-FFF2-40B4-BE49-F238E27FC236}">
                <a16:creationId xmlns:a16="http://schemas.microsoft.com/office/drawing/2014/main" id="{71F4CBC2-3058-35F8-C25C-A474FA5C7A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54" b="91317" l="1475" r="96755">
                        <a14:foregroundMark x1="9145" y1="24390" x2="4621" y2="36488"/>
                        <a14:foregroundMark x1="4621" y1="36488" x2="14946" y2="41463"/>
                        <a14:foregroundMark x1="14946" y1="41463" x2="11406" y2="27415"/>
                        <a14:foregroundMark x1="11406" y1="27415" x2="9440" y2="25171"/>
                        <a14:foregroundMark x1="7670" y1="25951" x2="6490" y2="38732"/>
                        <a14:foregroundMark x1="6490" y1="38732" x2="7571" y2="26634"/>
                        <a14:foregroundMark x1="7571" y1="26634" x2="8260" y2="25659"/>
                        <a14:foregroundMark x1="1573" y1="27805" x2="6096" y2="26829"/>
                        <a14:foregroundMark x1="89577" y1="21659" x2="96853" y2="31805"/>
                        <a14:foregroundMark x1="96853" y1="31805" x2="87512" y2="38049"/>
                        <a14:foregroundMark x1="87512" y1="38049" x2="89479" y2="22244"/>
                        <a14:foregroundMark x1="14356" y1="31122" x2="16421" y2="28780"/>
                        <a14:foregroundMark x1="80236" y1="26829" x2="81711" y2="29463"/>
                        <a14:foregroundMark x1="20551" y1="89854" x2="32547" y2="91220"/>
                        <a14:foregroundMark x1="32547" y1="91220" x2="47886" y2="91024"/>
                        <a14:foregroundMark x1="47886" y1="91024" x2="74041" y2="92098"/>
                        <a14:foregroundMark x1="74041" y1="92098" x2="27532" y2="91317"/>
                        <a14:foregroundMark x1="27532" y1="91317" x2="22911" y2="896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01" y="1280947"/>
            <a:ext cx="628796" cy="633742"/>
          </a:xfrm>
          <a:prstGeom prst="rect">
            <a:avLst/>
          </a:prstGeom>
        </p:spPr>
      </p:pic>
      <p:pic>
        <p:nvPicPr>
          <p:cNvPr id="30" name="Picture 29" descr="A green shirt with a colorful design&#10;&#10;Description automatically generated">
            <a:extLst>
              <a:ext uri="{FF2B5EF4-FFF2-40B4-BE49-F238E27FC236}">
                <a16:creationId xmlns:a16="http://schemas.microsoft.com/office/drawing/2014/main" id="{719F98AF-050F-204C-BD8B-53469506EA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54" b="91317" l="1475" r="96755">
                        <a14:foregroundMark x1="9145" y1="24390" x2="4621" y2="36488"/>
                        <a14:foregroundMark x1="4621" y1="36488" x2="14946" y2="41463"/>
                        <a14:foregroundMark x1="14946" y1="41463" x2="11406" y2="27415"/>
                        <a14:foregroundMark x1="11406" y1="27415" x2="9440" y2="25171"/>
                        <a14:foregroundMark x1="7670" y1="25951" x2="6490" y2="38732"/>
                        <a14:foregroundMark x1="6490" y1="38732" x2="7571" y2="26634"/>
                        <a14:foregroundMark x1="7571" y1="26634" x2="8260" y2="25659"/>
                        <a14:foregroundMark x1="1573" y1="27805" x2="6096" y2="26829"/>
                        <a14:foregroundMark x1="89577" y1="21659" x2="96853" y2="31805"/>
                        <a14:foregroundMark x1="96853" y1="31805" x2="87512" y2="38049"/>
                        <a14:foregroundMark x1="87512" y1="38049" x2="89479" y2="22244"/>
                        <a14:foregroundMark x1="14356" y1="31122" x2="16421" y2="28780"/>
                        <a14:foregroundMark x1="80236" y1="26829" x2="81711" y2="29463"/>
                        <a14:foregroundMark x1="20551" y1="89854" x2="32547" y2="91220"/>
                        <a14:foregroundMark x1="32547" y1="91220" x2="47886" y2="91024"/>
                        <a14:foregroundMark x1="47886" y1="91024" x2="74041" y2="92098"/>
                        <a14:foregroundMark x1="74041" y1="92098" x2="27532" y2="91317"/>
                        <a14:foregroundMark x1="27532" y1="91317" x2="22911" y2="896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936" y="526582"/>
            <a:ext cx="628796" cy="633742"/>
          </a:xfrm>
          <a:prstGeom prst="rect">
            <a:avLst/>
          </a:prstGeom>
        </p:spPr>
      </p:pic>
      <p:pic>
        <p:nvPicPr>
          <p:cNvPr id="31" name="Picture 30" descr="A green shirt with a colorful design&#10;&#10;Description automatically generated">
            <a:extLst>
              <a:ext uri="{FF2B5EF4-FFF2-40B4-BE49-F238E27FC236}">
                <a16:creationId xmlns:a16="http://schemas.microsoft.com/office/drawing/2014/main" id="{98B5933E-2DA2-0CB9-859E-3737C3884F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54" b="91317" l="1475" r="96755">
                        <a14:foregroundMark x1="9145" y1="24390" x2="4621" y2="36488"/>
                        <a14:foregroundMark x1="4621" y1="36488" x2="14946" y2="41463"/>
                        <a14:foregroundMark x1="14946" y1="41463" x2="11406" y2="27415"/>
                        <a14:foregroundMark x1="11406" y1="27415" x2="9440" y2="25171"/>
                        <a14:foregroundMark x1="7670" y1="25951" x2="6490" y2="38732"/>
                        <a14:foregroundMark x1="6490" y1="38732" x2="7571" y2="26634"/>
                        <a14:foregroundMark x1="7571" y1="26634" x2="8260" y2="25659"/>
                        <a14:foregroundMark x1="1573" y1="27805" x2="6096" y2="26829"/>
                        <a14:foregroundMark x1="89577" y1="21659" x2="96853" y2="31805"/>
                        <a14:foregroundMark x1="96853" y1="31805" x2="87512" y2="38049"/>
                        <a14:foregroundMark x1="87512" y1="38049" x2="89479" y2="22244"/>
                        <a14:foregroundMark x1="14356" y1="31122" x2="16421" y2="28780"/>
                        <a14:foregroundMark x1="80236" y1="26829" x2="81711" y2="29463"/>
                        <a14:foregroundMark x1="20551" y1="89854" x2="32547" y2="91220"/>
                        <a14:foregroundMark x1="32547" y1="91220" x2="47886" y2="91024"/>
                        <a14:foregroundMark x1="47886" y1="91024" x2="74041" y2="92098"/>
                        <a14:foregroundMark x1="74041" y1="92098" x2="27532" y2="91317"/>
                        <a14:foregroundMark x1="27532" y1="91317" x2="22911" y2="896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266" y="526582"/>
            <a:ext cx="628796" cy="63374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C4A6EFC-79C4-B775-3CA1-C00F91C624BB}"/>
              </a:ext>
            </a:extLst>
          </p:cNvPr>
          <p:cNvSpPr txBox="1"/>
          <p:nvPr/>
        </p:nvSpPr>
        <p:spPr>
          <a:xfrm>
            <a:off x="5812666" y="6217202"/>
            <a:ext cx="56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9EAA04-3AB5-4A65-EEBB-6A34465B8160}"/>
              </a:ext>
            </a:extLst>
          </p:cNvPr>
          <p:cNvSpPr txBox="1"/>
          <p:nvPr/>
        </p:nvSpPr>
        <p:spPr>
          <a:xfrm>
            <a:off x="4056590" y="5337481"/>
            <a:ext cx="56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6A6FB2-352D-25DA-FC2C-38D7824851FE}"/>
              </a:ext>
            </a:extLst>
          </p:cNvPr>
          <p:cNvSpPr txBox="1"/>
          <p:nvPr/>
        </p:nvSpPr>
        <p:spPr>
          <a:xfrm>
            <a:off x="4931405" y="5337481"/>
            <a:ext cx="616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LCB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BC7973-77AD-CA82-3A19-F6A876389A84}"/>
              </a:ext>
            </a:extLst>
          </p:cNvPr>
          <p:cNvSpPr txBox="1"/>
          <p:nvPr/>
        </p:nvSpPr>
        <p:spPr>
          <a:xfrm>
            <a:off x="5807195" y="5337481"/>
            <a:ext cx="56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ABE55B-8E9B-AB48-B5C8-CB56E9E4F6B5}"/>
              </a:ext>
            </a:extLst>
          </p:cNvPr>
          <p:cNvSpPr txBox="1"/>
          <p:nvPr/>
        </p:nvSpPr>
        <p:spPr>
          <a:xfrm>
            <a:off x="6651144" y="5339290"/>
            <a:ext cx="66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RCB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11A573-6F78-02CE-F426-39AA29535F02}"/>
              </a:ext>
            </a:extLst>
          </p:cNvPr>
          <p:cNvSpPr txBox="1"/>
          <p:nvPr/>
        </p:nvSpPr>
        <p:spPr>
          <a:xfrm>
            <a:off x="7568744" y="5342379"/>
            <a:ext cx="56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9EE8943-1B5F-D9EB-D08A-84AD16874D96}"/>
              </a:ext>
            </a:extLst>
          </p:cNvPr>
          <p:cNvSpPr txBox="1"/>
          <p:nvPr/>
        </p:nvSpPr>
        <p:spPr>
          <a:xfrm>
            <a:off x="3990522" y="4448458"/>
            <a:ext cx="684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LWB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B6E811-D646-B0B9-BCE9-55207426C274}"/>
              </a:ext>
            </a:extLst>
          </p:cNvPr>
          <p:cNvSpPr txBox="1"/>
          <p:nvPr/>
        </p:nvSpPr>
        <p:spPr>
          <a:xfrm>
            <a:off x="4880269" y="4450717"/>
            <a:ext cx="659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LDM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8E1F563-BD3C-5DE4-BCE5-43D3EDCF31E1}"/>
              </a:ext>
            </a:extLst>
          </p:cNvPr>
          <p:cNvSpPr txBox="1"/>
          <p:nvPr/>
        </p:nvSpPr>
        <p:spPr>
          <a:xfrm>
            <a:off x="5726721" y="4448458"/>
            <a:ext cx="727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CDM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28652B-E2E9-04A9-EBBC-9B7C7362F2E5}"/>
              </a:ext>
            </a:extLst>
          </p:cNvPr>
          <p:cNvSpPr txBox="1"/>
          <p:nvPr/>
        </p:nvSpPr>
        <p:spPr>
          <a:xfrm>
            <a:off x="6582088" y="4449023"/>
            <a:ext cx="77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RDM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F312CC-A038-732A-E765-10C3AE0C9443}"/>
              </a:ext>
            </a:extLst>
          </p:cNvPr>
          <p:cNvSpPr txBox="1"/>
          <p:nvPr/>
        </p:nvSpPr>
        <p:spPr>
          <a:xfrm>
            <a:off x="7490117" y="4450599"/>
            <a:ext cx="72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RWB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C1DB16-1181-BB9A-8495-93B2A58F7169}"/>
              </a:ext>
            </a:extLst>
          </p:cNvPr>
          <p:cNvSpPr txBox="1"/>
          <p:nvPr/>
        </p:nvSpPr>
        <p:spPr>
          <a:xfrm>
            <a:off x="4056590" y="3558756"/>
            <a:ext cx="56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BA3570F-ECD1-1D06-3923-2EFA845C3ADB}"/>
              </a:ext>
            </a:extLst>
          </p:cNvPr>
          <p:cNvSpPr txBox="1"/>
          <p:nvPr/>
        </p:nvSpPr>
        <p:spPr>
          <a:xfrm>
            <a:off x="4864981" y="3558756"/>
            <a:ext cx="708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LCM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2623FF-594F-869C-B111-CD4A68864139}"/>
              </a:ext>
            </a:extLst>
          </p:cNvPr>
          <p:cNvSpPr txBox="1"/>
          <p:nvPr/>
        </p:nvSpPr>
        <p:spPr>
          <a:xfrm>
            <a:off x="5807195" y="3558756"/>
            <a:ext cx="56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90520C-2F13-CA8C-1248-AEEAF7880EE7}"/>
              </a:ext>
            </a:extLst>
          </p:cNvPr>
          <p:cNvSpPr txBox="1"/>
          <p:nvPr/>
        </p:nvSpPr>
        <p:spPr>
          <a:xfrm>
            <a:off x="6635524" y="3558756"/>
            <a:ext cx="679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RCM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4BC1B76-3CC5-41E5-525C-0FC307111E9D}"/>
              </a:ext>
            </a:extLst>
          </p:cNvPr>
          <p:cNvSpPr txBox="1"/>
          <p:nvPr/>
        </p:nvSpPr>
        <p:spPr>
          <a:xfrm>
            <a:off x="7568744" y="3563654"/>
            <a:ext cx="56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43DF86E-0233-E70A-AFD6-259334D72921}"/>
              </a:ext>
            </a:extLst>
          </p:cNvPr>
          <p:cNvSpPr txBox="1"/>
          <p:nvPr/>
        </p:nvSpPr>
        <p:spPr>
          <a:xfrm>
            <a:off x="4056590" y="2696907"/>
            <a:ext cx="56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LW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84E82CE-AD6B-83CF-B1CA-7810B510047B}"/>
              </a:ext>
            </a:extLst>
          </p:cNvPr>
          <p:cNvSpPr txBox="1"/>
          <p:nvPr/>
        </p:nvSpPr>
        <p:spPr>
          <a:xfrm>
            <a:off x="4873314" y="2696907"/>
            <a:ext cx="681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LAM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EDF4377-DE76-9284-DC33-088C197AADC6}"/>
              </a:ext>
            </a:extLst>
          </p:cNvPr>
          <p:cNvSpPr txBox="1"/>
          <p:nvPr/>
        </p:nvSpPr>
        <p:spPr>
          <a:xfrm>
            <a:off x="5754461" y="2696907"/>
            <a:ext cx="681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CAM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51A471F-5C21-7660-79EC-127D75C693D2}"/>
              </a:ext>
            </a:extLst>
          </p:cNvPr>
          <p:cNvSpPr txBox="1"/>
          <p:nvPr/>
        </p:nvSpPr>
        <p:spPr>
          <a:xfrm>
            <a:off x="6663656" y="2696907"/>
            <a:ext cx="66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RAM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CFC165-8565-72DD-E4EA-CC0A460E55FE}"/>
              </a:ext>
            </a:extLst>
          </p:cNvPr>
          <p:cNvSpPr txBox="1"/>
          <p:nvPr/>
        </p:nvSpPr>
        <p:spPr>
          <a:xfrm>
            <a:off x="7568744" y="2701805"/>
            <a:ext cx="56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RW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712DEB1-52ED-572E-6D32-E058446A6B57}"/>
              </a:ext>
            </a:extLst>
          </p:cNvPr>
          <p:cNvSpPr txBox="1"/>
          <p:nvPr/>
        </p:nvSpPr>
        <p:spPr>
          <a:xfrm>
            <a:off x="5809213" y="1854670"/>
            <a:ext cx="56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344C827-3AE3-D634-B241-B50C338F106D}"/>
              </a:ext>
            </a:extLst>
          </p:cNvPr>
          <p:cNvSpPr txBox="1"/>
          <p:nvPr/>
        </p:nvSpPr>
        <p:spPr>
          <a:xfrm>
            <a:off x="5264270" y="1099306"/>
            <a:ext cx="56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CF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A7F051A-D10E-FE91-E5D8-98FA1C9670B8}"/>
              </a:ext>
            </a:extLst>
          </p:cNvPr>
          <p:cNvSpPr txBox="1"/>
          <p:nvPr/>
        </p:nvSpPr>
        <p:spPr>
          <a:xfrm>
            <a:off x="6367811" y="1090992"/>
            <a:ext cx="56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</a:t>
            </a:r>
          </a:p>
        </p:txBody>
      </p:sp>
      <p:pic>
        <p:nvPicPr>
          <p:cNvPr id="56" name="Picture 55" descr="A green shirt with a colorful design&#10;&#10;Description automatically generated">
            <a:extLst>
              <a:ext uri="{FF2B5EF4-FFF2-40B4-BE49-F238E27FC236}">
                <a16:creationId xmlns:a16="http://schemas.microsoft.com/office/drawing/2014/main" id="{583AFD87-01BB-9C73-24DB-89232E101E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54" b="91317" l="1475" r="96755">
                        <a14:foregroundMark x1="9145" y1="24390" x2="4621" y2="36488"/>
                        <a14:foregroundMark x1="4621" y1="36488" x2="14946" y2="41463"/>
                        <a14:foregroundMark x1="14946" y1="41463" x2="11406" y2="27415"/>
                        <a14:foregroundMark x1="11406" y1="27415" x2="9440" y2="25171"/>
                        <a14:foregroundMark x1="7670" y1="25951" x2="6490" y2="38732"/>
                        <a14:foregroundMark x1="6490" y1="38732" x2="7571" y2="26634"/>
                        <a14:foregroundMark x1="7571" y1="26634" x2="8260" y2="25659"/>
                        <a14:foregroundMark x1="1573" y1="27805" x2="6096" y2="26829"/>
                        <a14:foregroundMark x1="89577" y1="21659" x2="96853" y2="31805"/>
                        <a14:foregroundMark x1="96853" y1="31805" x2="87512" y2="38049"/>
                        <a14:foregroundMark x1="87512" y1="38049" x2="89479" y2="22244"/>
                        <a14:foregroundMark x1="14356" y1="31122" x2="16421" y2="28780"/>
                        <a14:foregroundMark x1="80236" y1="26829" x2="81711" y2="29463"/>
                        <a14:foregroundMark x1="20551" y1="89854" x2="32547" y2="91220"/>
                        <a14:foregroundMark x1="32547" y1="91220" x2="47886" y2="91024"/>
                        <a14:foregroundMark x1="47886" y1="91024" x2="74041" y2="92098"/>
                        <a14:foregroundMark x1="74041" y1="92098" x2="27532" y2="91317"/>
                        <a14:foregroundMark x1="27532" y1="91317" x2="22911" y2="896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868" y="2846185"/>
            <a:ext cx="628796" cy="633742"/>
          </a:xfrm>
          <a:prstGeom prst="rect">
            <a:avLst/>
          </a:prstGeom>
        </p:spPr>
      </p:pic>
      <p:pic>
        <p:nvPicPr>
          <p:cNvPr id="57" name="Picture 56" descr="A green shirt with a colorful design&#10;&#10;Description automatically generated">
            <a:extLst>
              <a:ext uri="{FF2B5EF4-FFF2-40B4-BE49-F238E27FC236}">
                <a16:creationId xmlns:a16="http://schemas.microsoft.com/office/drawing/2014/main" id="{7076E895-3C75-403E-5F18-708F209B64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54" b="91317" l="1475" r="96755">
                        <a14:foregroundMark x1="9145" y1="24390" x2="4621" y2="36488"/>
                        <a14:foregroundMark x1="4621" y1="36488" x2="14946" y2="41463"/>
                        <a14:foregroundMark x1="14946" y1="41463" x2="11406" y2="27415"/>
                        <a14:foregroundMark x1="11406" y1="27415" x2="9440" y2="25171"/>
                        <a14:foregroundMark x1="7670" y1="25951" x2="6490" y2="38732"/>
                        <a14:foregroundMark x1="6490" y1="38732" x2="7571" y2="26634"/>
                        <a14:foregroundMark x1="7571" y1="26634" x2="8260" y2="25659"/>
                        <a14:foregroundMark x1="1573" y1="27805" x2="6096" y2="26829"/>
                        <a14:foregroundMark x1="89577" y1="21659" x2="96853" y2="31805"/>
                        <a14:foregroundMark x1="96853" y1="31805" x2="87512" y2="38049"/>
                        <a14:foregroundMark x1="87512" y1="38049" x2="89479" y2="22244"/>
                        <a14:foregroundMark x1="14356" y1="31122" x2="16421" y2="28780"/>
                        <a14:foregroundMark x1="80236" y1="26829" x2="81711" y2="29463"/>
                        <a14:foregroundMark x1="20551" y1="89854" x2="32547" y2="91220"/>
                        <a14:foregroundMark x1="32547" y1="91220" x2="47886" y2="91024"/>
                        <a14:foregroundMark x1="47886" y1="91024" x2="74041" y2="92098"/>
                        <a14:foregroundMark x1="74041" y1="92098" x2="27532" y2="91317"/>
                        <a14:foregroundMark x1="27532" y1="91317" x2="22911" y2="896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868" y="1997475"/>
            <a:ext cx="628796" cy="633742"/>
          </a:xfrm>
          <a:prstGeom prst="rect">
            <a:avLst/>
          </a:prstGeom>
        </p:spPr>
      </p:pic>
      <p:pic>
        <p:nvPicPr>
          <p:cNvPr id="58" name="Picture 57" descr="A green shirt with a colorful design&#10;&#10;Description automatically generated">
            <a:extLst>
              <a:ext uri="{FF2B5EF4-FFF2-40B4-BE49-F238E27FC236}">
                <a16:creationId xmlns:a16="http://schemas.microsoft.com/office/drawing/2014/main" id="{9B7DD134-88BB-690E-F0B0-B185CF0FF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54" b="91317" l="1475" r="96755">
                        <a14:foregroundMark x1="9145" y1="24390" x2="4621" y2="36488"/>
                        <a14:foregroundMark x1="4621" y1="36488" x2="14946" y2="41463"/>
                        <a14:foregroundMark x1="14946" y1="41463" x2="11406" y2="27415"/>
                        <a14:foregroundMark x1="11406" y1="27415" x2="9440" y2="25171"/>
                        <a14:foregroundMark x1="7670" y1="25951" x2="6490" y2="38732"/>
                        <a14:foregroundMark x1="6490" y1="38732" x2="7571" y2="26634"/>
                        <a14:foregroundMark x1="7571" y1="26634" x2="8260" y2="25659"/>
                        <a14:foregroundMark x1="1573" y1="27805" x2="6096" y2="26829"/>
                        <a14:foregroundMark x1="89577" y1="21659" x2="96853" y2="31805"/>
                        <a14:foregroundMark x1="96853" y1="31805" x2="87512" y2="38049"/>
                        <a14:foregroundMark x1="87512" y1="38049" x2="89479" y2="22244"/>
                        <a14:foregroundMark x1="14356" y1="31122" x2="16421" y2="28780"/>
                        <a14:foregroundMark x1="80236" y1="26829" x2="81711" y2="29463"/>
                        <a14:foregroundMark x1="20551" y1="89854" x2="32547" y2="91220"/>
                        <a14:foregroundMark x1="32547" y1="91220" x2="47886" y2="91024"/>
                        <a14:foregroundMark x1="47886" y1="91024" x2="74041" y2="92098"/>
                        <a14:foregroundMark x1="74041" y1="92098" x2="27532" y2="91317"/>
                        <a14:foregroundMark x1="27532" y1="91317" x2="22911" y2="896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868" y="1122487"/>
            <a:ext cx="628796" cy="633742"/>
          </a:xfrm>
          <a:prstGeom prst="rect">
            <a:avLst/>
          </a:prstGeom>
        </p:spPr>
      </p:pic>
      <p:pic>
        <p:nvPicPr>
          <p:cNvPr id="59" name="Picture 58" descr="A green shirt with a colorful design&#10;&#10;Description automatically generated">
            <a:extLst>
              <a:ext uri="{FF2B5EF4-FFF2-40B4-BE49-F238E27FC236}">
                <a16:creationId xmlns:a16="http://schemas.microsoft.com/office/drawing/2014/main" id="{16DA9F3B-D451-4FE4-9209-2A9E773474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54" b="91317" l="1475" r="96755">
                        <a14:foregroundMark x1="9145" y1="24390" x2="4621" y2="36488"/>
                        <a14:foregroundMark x1="4621" y1="36488" x2="14946" y2="41463"/>
                        <a14:foregroundMark x1="14946" y1="41463" x2="11406" y2="27415"/>
                        <a14:foregroundMark x1="11406" y1="27415" x2="9440" y2="25171"/>
                        <a14:foregroundMark x1="7670" y1="25951" x2="6490" y2="38732"/>
                        <a14:foregroundMark x1="6490" y1="38732" x2="7571" y2="26634"/>
                        <a14:foregroundMark x1="7571" y1="26634" x2="8260" y2="25659"/>
                        <a14:foregroundMark x1="1573" y1="27805" x2="6096" y2="26829"/>
                        <a14:foregroundMark x1="89577" y1="21659" x2="96853" y2="31805"/>
                        <a14:foregroundMark x1="96853" y1="31805" x2="87512" y2="38049"/>
                        <a14:foregroundMark x1="87512" y1="38049" x2="89479" y2="22244"/>
                        <a14:foregroundMark x1="14356" y1="31122" x2="16421" y2="28780"/>
                        <a14:foregroundMark x1="80236" y1="26829" x2="81711" y2="29463"/>
                        <a14:foregroundMark x1="20551" y1="89854" x2="32547" y2="91220"/>
                        <a14:foregroundMark x1="32547" y1="91220" x2="47886" y2="91024"/>
                        <a14:foregroundMark x1="47886" y1="91024" x2="74041" y2="92098"/>
                        <a14:foregroundMark x1="74041" y1="92098" x2="27532" y2="91317"/>
                        <a14:foregroundMark x1="27532" y1="91317" x2="22911" y2="896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868" y="247499"/>
            <a:ext cx="628796" cy="633742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FD534CDA-31E9-1A20-1B0E-64BDBB81A917}"/>
              </a:ext>
            </a:extLst>
          </p:cNvPr>
          <p:cNvSpPr txBox="1"/>
          <p:nvPr/>
        </p:nvSpPr>
        <p:spPr>
          <a:xfrm>
            <a:off x="8560885" y="3460221"/>
            <a:ext cx="56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594313F-6D8E-2DA8-A861-5986ABC0E64B}"/>
              </a:ext>
            </a:extLst>
          </p:cNvPr>
          <p:cNvSpPr txBox="1"/>
          <p:nvPr/>
        </p:nvSpPr>
        <p:spPr>
          <a:xfrm>
            <a:off x="8482258" y="2568441"/>
            <a:ext cx="72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681AB00-A660-9BE8-3B80-BF19EA7A4D21}"/>
              </a:ext>
            </a:extLst>
          </p:cNvPr>
          <p:cNvSpPr txBox="1"/>
          <p:nvPr/>
        </p:nvSpPr>
        <p:spPr>
          <a:xfrm>
            <a:off x="8560885" y="1681496"/>
            <a:ext cx="56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535D526-36FA-4AC9-A8E2-331843DDCB82}"/>
              </a:ext>
            </a:extLst>
          </p:cNvPr>
          <p:cNvSpPr txBox="1"/>
          <p:nvPr/>
        </p:nvSpPr>
        <p:spPr>
          <a:xfrm>
            <a:off x="8560885" y="819647"/>
            <a:ext cx="56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S1</a:t>
            </a:r>
          </a:p>
        </p:txBody>
      </p:sp>
      <p:pic>
        <p:nvPicPr>
          <p:cNvPr id="64" name="Picture 63" descr="A green shirt with a colorful design&#10;&#10;Description automatically generated">
            <a:extLst>
              <a:ext uri="{FF2B5EF4-FFF2-40B4-BE49-F238E27FC236}">
                <a16:creationId xmlns:a16="http://schemas.microsoft.com/office/drawing/2014/main" id="{B7D79FE1-3C36-6838-0F99-ACE1B271B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54" b="91317" l="1475" r="96755">
                        <a14:foregroundMark x1="9145" y1="24390" x2="4621" y2="36488"/>
                        <a14:foregroundMark x1="4621" y1="36488" x2="14946" y2="41463"/>
                        <a14:foregroundMark x1="14946" y1="41463" x2="11406" y2="27415"/>
                        <a14:foregroundMark x1="11406" y1="27415" x2="9440" y2="25171"/>
                        <a14:foregroundMark x1="7670" y1="25951" x2="6490" y2="38732"/>
                        <a14:foregroundMark x1="6490" y1="38732" x2="7571" y2="26634"/>
                        <a14:foregroundMark x1="7571" y1="26634" x2="8260" y2="25659"/>
                        <a14:foregroundMark x1="1573" y1="27805" x2="6096" y2="26829"/>
                        <a14:foregroundMark x1="89577" y1="21659" x2="96853" y2="31805"/>
                        <a14:foregroundMark x1="96853" y1="31805" x2="87512" y2="38049"/>
                        <a14:foregroundMark x1="87512" y1="38049" x2="89479" y2="22244"/>
                        <a14:foregroundMark x1="14356" y1="31122" x2="16421" y2="28780"/>
                        <a14:foregroundMark x1="80236" y1="26829" x2="81711" y2="29463"/>
                        <a14:foregroundMark x1="20551" y1="89854" x2="32547" y2="91220"/>
                        <a14:foregroundMark x1="32547" y1="91220" x2="47886" y2="91024"/>
                        <a14:foregroundMark x1="47886" y1="91024" x2="74041" y2="92098"/>
                        <a14:foregroundMark x1="74041" y1="92098" x2="27532" y2="91317"/>
                        <a14:foregroundMark x1="27532" y1="91317" x2="22911" y2="896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868" y="3781098"/>
            <a:ext cx="628796" cy="633742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28D161FA-B545-808F-A31E-73E37D3A1826}"/>
              </a:ext>
            </a:extLst>
          </p:cNvPr>
          <p:cNvSpPr txBox="1"/>
          <p:nvPr/>
        </p:nvSpPr>
        <p:spPr>
          <a:xfrm>
            <a:off x="8560885" y="4395134"/>
            <a:ext cx="56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S5</a:t>
            </a:r>
          </a:p>
        </p:txBody>
      </p:sp>
      <p:pic>
        <p:nvPicPr>
          <p:cNvPr id="66" name="Picture 65" descr="A green shirt with a colorful design&#10;&#10;Description automatically generated">
            <a:extLst>
              <a:ext uri="{FF2B5EF4-FFF2-40B4-BE49-F238E27FC236}">
                <a16:creationId xmlns:a16="http://schemas.microsoft.com/office/drawing/2014/main" id="{EBFCEF59-C2C1-4F43-8EC1-6F501CC12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54" b="91317" l="1475" r="96755">
                        <a14:foregroundMark x1="9145" y1="24390" x2="4621" y2="36488"/>
                        <a14:foregroundMark x1="4621" y1="36488" x2="14946" y2="41463"/>
                        <a14:foregroundMark x1="14946" y1="41463" x2="11406" y2="27415"/>
                        <a14:foregroundMark x1="11406" y1="27415" x2="9440" y2="25171"/>
                        <a14:foregroundMark x1="7670" y1="25951" x2="6490" y2="38732"/>
                        <a14:foregroundMark x1="6490" y1="38732" x2="7571" y2="26634"/>
                        <a14:foregroundMark x1="7571" y1="26634" x2="8260" y2="25659"/>
                        <a14:foregroundMark x1="1573" y1="27805" x2="6096" y2="26829"/>
                        <a14:foregroundMark x1="89577" y1="21659" x2="96853" y2="31805"/>
                        <a14:foregroundMark x1="96853" y1="31805" x2="87512" y2="38049"/>
                        <a14:foregroundMark x1="87512" y1="38049" x2="89479" y2="22244"/>
                        <a14:foregroundMark x1="14356" y1="31122" x2="16421" y2="28780"/>
                        <a14:foregroundMark x1="80236" y1="26829" x2="81711" y2="29463"/>
                        <a14:foregroundMark x1="20551" y1="89854" x2="32547" y2="91220"/>
                        <a14:foregroundMark x1="32547" y1="91220" x2="47886" y2="91024"/>
                        <a14:foregroundMark x1="47886" y1="91024" x2="74041" y2="92098"/>
                        <a14:foregroundMark x1="74041" y1="92098" x2="27532" y2="91317"/>
                        <a14:foregroundMark x1="27532" y1="91317" x2="22911" y2="896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019" y="4755859"/>
            <a:ext cx="628796" cy="633742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B7A3E58A-D6A5-9CF5-58D3-F0D06221BB5D}"/>
              </a:ext>
            </a:extLst>
          </p:cNvPr>
          <p:cNvSpPr txBox="1"/>
          <p:nvPr/>
        </p:nvSpPr>
        <p:spPr>
          <a:xfrm>
            <a:off x="8557036" y="5369895"/>
            <a:ext cx="56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S6</a:t>
            </a:r>
          </a:p>
        </p:txBody>
      </p:sp>
      <p:pic>
        <p:nvPicPr>
          <p:cNvPr id="70" name="Picture 69" descr="A green shirt with a colorful design&#10;&#10;Description automatically generated">
            <a:extLst>
              <a:ext uri="{FF2B5EF4-FFF2-40B4-BE49-F238E27FC236}">
                <a16:creationId xmlns:a16="http://schemas.microsoft.com/office/drawing/2014/main" id="{73445668-B8E3-3E30-6D57-23EF26F599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54" b="91317" l="1475" r="96755">
                        <a14:foregroundMark x1="9145" y1="24390" x2="4621" y2="36488"/>
                        <a14:foregroundMark x1="4621" y1="36488" x2="14946" y2="41463"/>
                        <a14:foregroundMark x1="14946" y1="41463" x2="11406" y2="27415"/>
                        <a14:foregroundMark x1="11406" y1="27415" x2="9440" y2="25171"/>
                        <a14:foregroundMark x1="7670" y1="25951" x2="6490" y2="38732"/>
                        <a14:foregroundMark x1="6490" y1="38732" x2="7571" y2="26634"/>
                        <a14:foregroundMark x1="7571" y1="26634" x2="8260" y2="25659"/>
                        <a14:foregroundMark x1="1573" y1="27805" x2="6096" y2="26829"/>
                        <a14:foregroundMark x1="89577" y1="21659" x2="96853" y2="31805"/>
                        <a14:foregroundMark x1="96853" y1="31805" x2="87512" y2="38049"/>
                        <a14:foregroundMark x1="87512" y1="38049" x2="89479" y2="22244"/>
                        <a14:foregroundMark x1="14356" y1="31122" x2="16421" y2="28780"/>
                        <a14:foregroundMark x1="80236" y1="26829" x2="81711" y2="29463"/>
                        <a14:foregroundMark x1="20551" y1="89854" x2="32547" y2="91220"/>
                        <a14:foregroundMark x1="32547" y1="91220" x2="47886" y2="91024"/>
                        <a14:foregroundMark x1="47886" y1="91024" x2="74041" y2="92098"/>
                        <a14:foregroundMark x1="74041" y1="92098" x2="27532" y2="91317"/>
                        <a14:foregroundMark x1="27532" y1="91317" x2="22911" y2="896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019" y="5690772"/>
            <a:ext cx="628796" cy="633742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DEA56ADC-BAC9-0C16-6577-FEC9BC860810}"/>
              </a:ext>
            </a:extLst>
          </p:cNvPr>
          <p:cNvSpPr txBox="1"/>
          <p:nvPr/>
        </p:nvSpPr>
        <p:spPr>
          <a:xfrm>
            <a:off x="8557036" y="6304808"/>
            <a:ext cx="56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S7</a:t>
            </a:r>
          </a:p>
        </p:txBody>
      </p:sp>
    </p:spTree>
    <p:extLst>
      <p:ext uri="{BB962C8B-B14F-4D97-AF65-F5344CB8AC3E}">
        <p14:creationId xmlns:p14="http://schemas.microsoft.com/office/powerpoint/2010/main" val="2935800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football field with lines on it&#10;&#10;Description automatically generated">
            <a:extLst>
              <a:ext uri="{FF2B5EF4-FFF2-40B4-BE49-F238E27FC236}">
                <a16:creationId xmlns:a16="http://schemas.microsoft.com/office/drawing/2014/main" id="{B7FA4BE7-7326-D436-B24F-FE25C10B2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839078" y="111918"/>
            <a:ext cx="8513843" cy="663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845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shirt with a colorful design&#10;&#10;Description automatically generated">
            <a:extLst>
              <a:ext uri="{FF2B5EF4-FFF2-40B4-BE49-F238E27FC236}">
                <a16:creationId xmlns:a16="http://schemas.microsoft.com/office/drawing/2014/main" id="{B12E817C-B632-F3F8-B596-C1920D52B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71" b="92488" l="3245" r="96362">
                        <a14:foregroundMark x1="10423" y1="23902" x2="4351" y2="36878"/>
                        <a14:foregroundMark x1="4828" y1="36878" x2="14159" y2="28878"/>
                        <a14:foregroundMark x1="14159" y1="28878" x2="8555" y2="40390"/>
                        <a14:foregroundMark x1="8555" y1="40390" x2="10423" y2="27317"/>
                        <a14:foregroundMark x1="10423" y1="27317" x2="12881" y2="32195"/>
                        <a14:foregroundMark x1="3245" y1="28000" x2="3933" y2="29659"/>
                        <a14:foregroundMark x1="16618" y1="31902" x2="18387" y2="30829"/>
                        <a14:foregroundMark x1="83677" y1="29659" x2="83677" y2="29659"/>
                        <a14:foregroundMark x1="89971" y1="21854" x2="95772" y2="33073"/>
                        <a14:foregroundMark x1="95772" y1="33073" x2="93904" y2="28976"/>
                        <a14:foregroundMark x1="95870" y1="24390" x2="96460" y2="25659"/>
                        <a14:foregroundMark x1="82989" y1="30341" x2="84366" y2="28098"/>
                        <a14:foregroundMark x1="85251" y1="30146" x2="81318" y2="29268"/>
                        <a14:foregroundMark x1="58800" y1="9268" x2="62242" y2="10439"/>
                        <a14:foregroundMark x1="40708" y1="10244" x2="41003" y2="11317"/>
                        <a14:foregroundMark x1="20354" y1="89366" x2="32534" y2="92779"/>
                        <a14:foregroundMark x1="62302" y1="93002" x2="74926" y2="92488"/>
                        <a14:foregroundMark x1="38097" y1="89901" x2="20747" y2="88683"/>
                        <a14:foregroundMark x1="74926" y1="92488" x2="63172" y2="91662"/>
                        <a14:backgroundMark x1="4031" y1="36878" x2="4031" y2="38439"/>
                        <a14:backgroundMark x1="33432" y1="93561" x2="42871" y2="93073"/>
                        <a14:backgroundMark x1="32153" y1="93366" x2="61750" y2="93854"/>
                        <a14:backgroundMark x1="3933" y1="37463" x2="4031" y2="357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447" y="1476206"/>
            <a:ext cx="3875106" cy="390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60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shirt with a colorful design&#10;&#10;Description automatically generated">
            <a:extLst>
              <a:ext uri="{FF2B5EF4-FFF2-40B4-BE49-F238E27FC236}">
                <a16:creationId xmlns:a16="http://schemas.microsoft.com/office/drawing/2014/main" id="{B12E817C-B632-F3F8-B596-C1920D52B75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71" b="92488" l="3245" r="96362">
                        <a14:foregroundMark x1="10423" y1="23902" x2="4351" y2="36878"/>
                        <a14:foregroundMark x1="4828" y1="36878" x2="14159" y2="28878"/>
                        <a14:foregroundMark x1="14159" y1="28878" x2="8555" y2="40390"/>
                        <a14:foregroundMark x1="8555" y1="40390" x2="10423" y2="27317"/>
                        <a14:foregroundMark x1="10423" y1="27317" x2="12881" y2="32195"/>
                        <a14:foregroundMark x1="3245" y1="28000" x2="3933" y2="29659"/>
                        <a14:foregroundMark x1="16618" y1="31902" x2="18387" y2="30829"/>
                        <a14:foregroundMark x1="83677" y1="29659" x2="83677" y2="29659"/>
                        <a14:foregroundMark x1="89971" y1="21854" x2="95772" y2="33073"/>
                        <a14:foregroundMark x1="95772" y1="33073" x2="93904" y2="28976"/>
                        <a14:foregroundMark x1="95870" y1="24390" x2="96460" y2="25659"/>
                        <a14:foregroundMark x1="82989" y1="30341" x2="84366" y2="28098"/>
                        <a14:foregroundMark x1="85251" y1="30146" x2="81318" y2="29268"/>
                        <a14:foregroundMark x1="58800" y1="9268" x2="62242" y2="10439"/>
                        <a14:foregroundMark x1="40708" y1="10244" x2="41003" y2="11317"/>
                        <a14:foregroundMark x1="20354" y1="89366" x2="32534" y2="92779"/>
                        <a14:foregroundMark x1="62302" y1="93002" x2="74926" y2="92488"/>
                        <a14:foregroundMark x1="38097" y1="89901" x2="20747" y2="88683"/>
                        <a14:foregroundMark x1="74926" y1="92488" x2="63172" y2="91662"/>
                        <a14:backgroundMark x1="4031" y1="36878" x2="4031" y2="38439"/>
                        <a14:backgroundMark x1="33432" y1="93561" x2="42871" y2="93073"/>
                        <a14:backgroundMark x1="32153" y1="93366" x2="61750" y2="93854"/>
                        <a14:backgroundMark x1="3933" y1="37463" x2="4031" y2="357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447" y="1476206"/>
            <a:ext cx="3875106" cy="390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398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31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Olson</dc:creator>
  <cp:lastModifiedBy>Paul Olson</cp:lastModifiedBy>
  <cp:revision>1</cp:revision>
  <dcterms:created xsi:type="dcterms:W3CDTF">2024-03-29T00:51:59Z</dcterms:created>
  <dcterms:modified xsi:type="dcterms:W3CDTF">2024-03-29T18:39:07Z</dcterms:modified>
</cp:coreProperties>
</file>