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77" r:id="rId4"/>
    <p:sldId id="278" r:id="rId5"/>
    <p:sldId id="276" r:id="rId6"/>
    <p:sldId id="275" r:id="rId7"/>
    <p:sldId id="279" r:id="rId8"/>
    <p:sldId id="280" r:id="rId9"/>
    <p:sldId id="281" r:id="rId10"/>
    <p:sldId id="282" r:id="rId11"/>
    <p:sldId id="284" r:id="rId12"/>
    <p:sldId id="285" r:id="rId13"/>
    <p:sldId id="286" r:id="rId14"/>
    <p:sldId id="289" r:id="rId15"/>
    <p:sldId id="290" r:id="rId16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0F6"/>
    <a:srgbClr val="243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3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24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09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20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3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4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9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0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512584" y="3083360"/>
            <a:ext cx="8093075" cy="133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8000" b="1" dirty="0" smtClean="0">
                <a:solidFill>
                  <a:srgbClr val="24304D"/>
                </a:solidFill>
                <a:latin typeface="Calibri"/>
              </a:rPr>
              <a:t>Gestão 3.0</a:t>
            </a:r>
            <a:endParaRPr sz="8000" dirty="0">
              <a:solidFill>
                <a:srgbClr val="24304D"/>
              </a:solid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401584" y="414564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 smtClean="0">
                <a:solidFill>
                  <a:srgbClr val="24304D"/>
                </a:solidFill>
              </a:rPr>
              <a:t>         Personal </a:t>
            </a:r>
            <a:r>
              <a:rPr lang="pt-BR" sz="2000" b="1" dirty="0">
                <a:solidFill>
                  <a:srgbClr val="24304D"/>
                </a:solidFill>
              </a:rPr>
              <a:t>mind map</a:t>
            </a:r>
            <a:endParaRPr lang="pt-BR" sz="2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5736379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Personal mind map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49" y="1873250"/>
            <a:ext cx="7992341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5736379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Personal mind map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86" y="2805112"/>
            <a:ext cx="7815458" cy="174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5736379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Personal mind map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85" y="2457450"/>
            <a:ext cx="8310915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5736379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Personal mind map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2019299"/>
            <a:ext cx="8256588" cy="273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5736379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Personal mind map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12584" y="1519988"/>
            <a:ext cx="8093075" cy="575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dirty="0" smtClean="0">
                <a:solidFill>
                  <a:srgbClr val="24304D"/>
                </a:solidFill>
              </a:rPr>
              <a:t>Vamos aplicar?</a:t>
            </a:r>
          </a:p>
          <a:p>
            <a:pPr algn="ctr"/>
            <a:endParaRPr lang="pt-BR" sz="3000" dirty="0">
              <a:solidFill>
                <a:srgbClr val="24304D"/>
              </a:solidFill>
            </a:endParaRPr>
          </a:p>
          <a:p>
            <a:pPr algn="ctr"/>
            <a:r>
              <a:rPr lang="pt-BR" sz="3000" dirty="0" smtClean="0">
                <a:solidFill>
                  <a:srgbClr val="24304D"/>
                </a:solidFill>
              </a:rPr>
              <a:t>É simples e uma técnica </a:t>
            </a:r>
            <a:r>
              <a:rPr lang="pt-BR" sz="3000" dirty="0" smtClean="0">
                <a:solidFill>
                  <a:srgbClr val="24304D"/>
                </a:solidFill>
              </a:rPr>
              <a:t>poderosa</a:t>
            </a:r>
            <a:br>
              <a:rPr lang="pt-BR" sz="3000" dirty="0" smtClean="0">
                <a:solidFill>
                  <a:srgbClr val="24304D"/>
                </a:solidFill>
              </a:rPr>
            </a:br>
            <a:r>
              <a:rPr lang="pt-BR" sz="3000" dirty="0" smtClean="0">
                <a:solidFill>
                  <a:srgbClr val="24304D"/>
                </a:solidFill>
              </a:rPr>
              <a:t/>
            </a:r>
            <a:br>
              <a:rPr lang="pt-BR" sz="3000" dirty="0" smtClean="0">
                <a:solidFill>
                  <a:srgbClr val="24304D"/>
                </a:solidFill>
              </a:rPr>
            </a:br>
            <a:r>
              <a:rPr lang="pt-BR" sz="3000" dirty="0" smtClean="0">
                <a:solidFill>
                  <a:srgbClr val="24304D"/>
                </a:solidFill>
              </a:rPr>
              <a:t>*Formação *Trabalho *Hobby *Família *Objetivos *Valores</a:t>
            </a:r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652285" y="2460601"/>
            <a:ext cx="8059915" cy="1895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8000" b="1" dirty="0" smtClean="0">
                <a:solidFill>
                  <a:srgbClr val="24304D"/>
                </a:solidFill>
                <a:latin typeface="Calibri"/>
              </a:rPr>
              <a:t>Obrigado</a:t>
            </a:r>
            <a:endParaRPr sz="8000" dirty="0">
              <a:solidFill>
                <a:srgbClr val="24304D"/>
              </a:solid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652285" y="3578201"/>
            <a:ext cx="805991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dirty="0" smtClean="0">
                <a:solidFill>
                  <a:srgbClr val="24304D"/>
                </a:solidFill>
                <a:latin typeface="Calibri"/>
              </a:rPr>
              <a:t>#caipiradev #gocode #gobuild</a:t>
            </a:r>
            <a:endParaRPr sz="2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Gestão 3.0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512584" y="308336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Gestão 1.0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Antes de tudo...</a:t>
            </a:r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Gestão 3.0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512584" y="308336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Gestão 2.0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Evoluindo...</a:t>
            </a:r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Gestão 3.0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512584" y="308336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Gestão 3.0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Atual...</a:t>
            </a:r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5736379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Personal mind map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512584" y="308336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Hobbies, fomação, valores ...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512584" y="1519988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Você conhece os colegas de trabalho?</a:t>
            </a:r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5736379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Personal mind map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85" y="2014934"/>
            <a:ext cx="8093075" cy="2905125"/>
          </a:xfrm>
          <a:prstGeom prst="rect">
            <a:avLst/>
          </a:prstGeom>
        </p:spPr>
      </p:pic>
      <p:sp>
        <p:nvSpPr>
          <p:cNvPr id="11" name="CustomShape 3"/>
          <p:cNvSpPr/>
          <p:nvPr/>
        </p:nvSpPr>
        <p:spPr>
          <a:xfrm>
            <a:off x="512585" y="4920059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Faça conexões emocionais</a:t>
            </a:r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5736379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Personal mind map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22" y="1617837"/>
            <a:ext cx="8855329" cy="403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5736379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Personal mind map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06" y="1624882"/>
            <a:ext cx="8522094" cy="368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5736379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 smtClean="0">
                <a:solidFill>
                  <a:srgbClr val="24304D"/>
                </a:solidFill>
                <a:latin typeface="Calibri"/>
              </a:rPr>
              <a:t>Personal mind map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2" y="1809560"/>
            <a:ext cx="7311377" cy="407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88</Words>
  <Application>Microsoft Office PowerPoint</Application>
  <PresentationFormat>On-screen Show (4:3)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- Marketing - Employer</dc:creator>
  <cp:lastModifiedBy>Paulo Maestro - Desenvolvedor - Supercalc</cp:lastModifiedBy>
  <cp:revision>46</cp:revision>
  <cp:lastPrinted>2018-06-28T14:46:31Z</cp:lastPrinted>
  <dcterms:created xsi:type="dcterms:W3CDTF">2016-06-15T17:13:37Z</dcterms:created>
  <dcterms:modified xsi:type="dcterms:W3CDTF">2019-11-13T16:44:38Z</dcterms:modified>
</cp:coreProperties>
</file>