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91" r:id="rId4"/>
    <p:sldId id="293" r:id="rId5"/>
    <p:sldId id="292" r:id="rId6"/>
    <p:sldId id="294" r:id="rId7"/>
    <p:sldId id="295" r:id="rId8"/>
    <p:sldId id="296" r:id="rId9"/>
    <p:sldId id="298" r:id="rId10"/>
    <p:sldId id="297" r:id="rId11"/>
    <p:sldId id="299" r:id="rId12"/>
    <p:sldId id="300" r:id="rId13"/>
    <p:sldId id="303" r:id="rId14"/>
    <p:sldId id="305" r:id="rId15"/>
    <p:sldId id="306" r:id="rId16"/>
    <p:sldId id="307" r:id="rId17"/>
    <p:sldId id="290" r:id="rId18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0F6"/>
    <a:srgbClr val="243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24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2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3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4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9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512584" y="3083360"/>
            <a:ext cx="8093075" cy="133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8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8000" dirty="0">
              <a:solidFill>
                <a:srgbClr val="24304D"/>
              </a:solidFill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1401584" y="414564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               Autonomia nos estudos</a:t>
            </a:r>
            <a:endParaRPr lang="pt-BR" sz="2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6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7 – Planejamento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E7B064B7-77F1-41EA-8D78-C15B81DCEDA0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Dia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3A112F98-E212-45BF-8C25-1BF7FD839CC3}"/>
              </a:ext>
            </a:extLst>
          </p:cNvPr>
          <p:cNvSpPr/>
          <p:nvPr/>
        </p:nvSpPr>
        <p:spPr>
          <a:xfrm>
            <a:off x="4655414" y="3348361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    PDCA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F7FBA-4E3F-41A3-B3A2-39163827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878" y="1792432"/>
            <a:ext cx="9144000" cy="4977245"/>
          </a:xfrm>
          <a:prstGeom prst="rect">
            <a:avLst/>
          </a:prstGeom>
        </p:spPr>
      </p:pic>
      <p:sp>
        <p:nvSpPr>
          <p:cNvPr id="4" name="CustomShape 3">
            <a:extLst>
              <a:ext uri="{FF2B5EF4-FFF2-40B4-BE49-F238E27FC236}">
                <a16:creationId xmlns:a16="http://schemas.microsoft.com/office/drawing/2014/main" id="{D046B305-76F9-4D0E-A586-6DBBD3A4AF09}"/>
              </a:ext>
            </a:extLst>
          </p:cNvPr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A2D2E12-2DF9-4B23-BBA2-53199348E211}"/>
              </a:ext>
            </a:extLst>
          </p:cNvPr>
          <p:cNvSpPr/>
          <p:nvPr/>
        </p:nvSpPr>
        <p:spPr>
          <a:xfrm>
            <a:off x="512583" y="1126176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DIA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99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650BD-98D8-4A3B-A560-EDB62A88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109"/>
            <a:ext cx="9144000" cy="4956463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A2B78E21-ADE8-492A-ABE4-EDEBB626F520}"/>
              </a:ext>
            </a:extLst>
          </p:cNvPr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62DE3180-F6E5-4EE3-BD31-F6928A23B1CE}"/>
              </a:ext>
            </a:extLst>
          </p:cNvPr>
          <p:cNvSpPr/>
          <p:nvPr/>
        </p:nvSpPr>
        <p:spPr>
          <a:xfrm>
            <a:off x="512583" y="1126176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PDCA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3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Ferramentas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830E3-2BAE-460E-BE8C-FBC6AD2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359"/>
            <a:ext cx="4770121" cy="3733138"/>
          </a:xfrm>
          <a:prstGeom prst="rect">
            <a:avLst/>
          </a:prstGeom>
          <a:effectLst>
            <a:softEdge rad="914400"/>
          </a:effectLst>
        </p:spPr>
      </p:pic>
    </p:spTree>
    <p:extLst>
      <p:ext uri="{BB962C8B-B14F-4D97-AF65-F5344CB8AC3E}">
        <p14:creationId xmlns:p14="http://schemas.microsoft.com/office/powerpoint/2010/main" val="38622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1 - Pomodoro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830E3-2BAE-460E-BE8C-FBC6AD2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359"/>
            <a:ext cx="4770121" cy="3733138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59578126-0E9A-4725-9AEC-C86C596EECA4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Recompensa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8762E-10FA-436B-A0AC-B757BD780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755" y="3507903"/>
            <a:ext cx="3063806" cy="24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72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2 - ANKI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830E3-2BAE-460E-BE8C-FBC6AD23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359"/>
            <a:ext cx="4770121" cy="3733138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7" name="CustomShape 3">
            <a:extLst>
              <a:ext uri="{FF2B5EF4-FFF2-40B4-BE49-F238E27FC236}">
                <a16:creationId xmlns:a16="http://schemas.microsoft.com/office/drawing/2014/main" id="{59578126-0E9A-4725-9AEC-C86C596EECA4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Repetição espaçada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7683BA0-635B-406F-B04F-AC8B3965ECFE}"/>
              </a:ext>
            </a:extLst>
          </p:cNvPr>
          <p:cNvSpPr/>
          <p:nvPr/>
        </p:nvSpPr>
        <p:spPr>
          <a:xfrm>
            <a:off x="4528110" y="3488279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Recordação ativa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F3949DE-EC3F-473A-84C0-EE1A547FF380}"/>
              </a:ext>
            </a:extLst>
          </p:cNvPr>
          <p:cNvSpPr/>
          <p:nvPr/>
        </p:nvSpPr>
        <p:spPr>
          <a:xfrm>
            <a:off x="4192580" y="3927225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Web + APP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96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9B759-C361-49BC-A2DF-AC48FB9A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55" y="1491096"/>
            <a:ext cx="7191809" cy="4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 rot="16200000">
            <a:off x="-2331364" y="2076354"/>
            <a:ext cx="8059915" cy="18955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8000" b="1" dirty="0">
                <a:solidFill>
                  <a:srgbClr val="24304D"/>
                </a:solidFill>
                <a:latin typeface="Calibri"/>
              </a:rPr>
              <a:t>Obrigado</a:t>
            </a:r>
            <a:endParaRPr sz="8000" dirty="0">
              <a:solidFill>
                <a:srgbClr val="24304D"/>
              </a:solidFill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-1155733" y="5950359"/>
            <a:ext cx="805991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dirty="0">
                <a:solidFill>
                  <a:srgbClr val="24304D"/>
                </a:solidFill>
                <a:latin typeface="Calibri"/>
              </a:rPr>
              <a:t>#caipiradev #gocode #gobuild</a:t>
            </a:r>
            <a:br>
              <a:rPr lang="pt-BR" sz="2000" dirty="0">
                <a:solidFill>
                  <a:srgbClr val="24304D"/>
                </a:solidFill>
                <a:latin typeface="Calibri"/>
              </a:rPr>
            </a:br>
            <a:r>
              <a:rPr lang="pt-BR" sz="2000" dirty="0">
                <a:solidFill>
                  <a:srgbClr val="24304D"/>
                </a:solidFill>
                <a:latin typeface="Calibri"/>
              </a:rPr>
              <a:t>#valedocaqui</a:t>
            </a:r>
            <a:endParaRPr sz="2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EFA234-CBD5-4685-84C2-975984DE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45" y="455460"/>
            <a:ext cx="4391638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7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Gestão do tempo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00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1 – Qual a sua capacidade?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7FD95E2-83B4-401C-8A66-31AB30899EE9}"/>
              </a:ext>
            </a:extLst>
          </p:cNvPr>
          <p:cNvSpPr/>
          <p:nvPr/>
        </p:nvSpPr>
        <p:spPr>
          <a:xfrm>
            <a:off x="5132802" y="2994848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Horas de sono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A8ED70C0-1294-462C-85CC-F776C3D8C4BD}"/>
              </a:ext>
            </a:extLst>
          </p:cNvPr>
          <p:cNvSpPr/>
          <p:nvPr/>
        </p:nvSpPr>
        <p:spPr>
          <a:xfrm>
            <a:off x="4676196" y="3365022"/>
            <a:ext cx="2599980" cy="5454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Livros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916FCE8-E6B1-4DA9-BD3D-343FCDCAD3A1}"/>
              </a:ext>
            </a:extLst>
          </p:cNvPr>
          <p:cNvSpPr/>
          <p:nvPr/>
        </p:nvSpPr>
        <p:spPr>
          <a:xfrm>
            <a:off x="4755616" y="3720514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Artigos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25C12CD1-B9AF-4B86-9B58-AC9B196E0AC9}"/>
              </a:ext>
            </a:extLst>
          </p:cNvPr>
          <p:cNvSpPr/>
          <p:nvPr/>
        </p:nvSpPr>
        <p:spPr>
          <a:xfrm>
            <a:off x="5083691" y="4037018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Concentração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9208457D-2BEC-495B-AF45-E8D951B3887A}"/>
              </a:ext>
            </a:extLst>
          </p:cNvPr>
          <p:cNvSpPr/>
          <p:nvPr/>
        </p:nvSpPr>
        <p:spPr>
          <a:xfrm>
            <a:off x="5156123" y="4394942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Disponibilidade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2 – Procrastinação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F6AEA-2903-4245-8420-94CF65C5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464969" y="2589734"/>
            <a:ext cx="691669" cy="6621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1841C-0BCE-450C-B770-51B9EEFCC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69" y="3429000"/>
            <a:ext cx="718469" cy="632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389613-8D37-407B-897E-6C08DC74F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969" y="4269021"/>
            <a:ext cx="738404" cy="6641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C04A9C-1B48-4B8B-82CD-0CE9F3A84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183" y="2570576"/>
            <a:ext cx="700393" cy="662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89EF71-D586-4587-9AAB-53E91AE637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1183" y="3429000"/>
            <a:ext cx="700393" cy="6323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57BBB8-5C57-4073-A812-E3AE286F0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1183" y="4281666"/>
            <a:ext cx="695692" cy="6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4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3 – Multitarefas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F8390AB-A75D-492E-95FC-E781E7BDFBC0}"/>
              </a:ext>
            </a:extLst>
          </p:cNvPr>
          <p:cNvSpPr/>
          <p:nvPr/>
        </p:nvSpPr>
        <p:spPr>
          <a:xfrm>
            <a:off x="5136759" y="3378101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Viva o momento</a:t>
            </a:r>
            <a:endParaRPr lang="pt-BR" sz="2000" dirty="0">
              <a:solidFill>
                <a:srgbClr val="24304D"/>
              </a:solidFill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5D802543-37C3-42DA-8D94-06F9FA279C3D}"/>
              </a:ext>
            </a:extLst>
          </p:cNvPr>
          <p:cNvSpPr/>
          <p:nvPr/>
        </p:nvSpPr>
        <p:spPr>
          <a:xfrm>
            <a:off x="4655414" y="302315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Mulher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2AEE39B8-A68C-4214-BED3-E3292BC204FC}"/>
              </a:ext>
            </a:extLst>
          </p:cNvPr>
          <p:cNvSpPr/>
          <p:nvPr/>
        </p:nvSpPr>
        <p:spPr>
          <a:xfrm>
            <a:off x="4520331" y="3725840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Foco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4 – Prioridade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0F8390AB-A75D-492E-95FC-E781E7BDFBC0}"/>
              </a:ext>
            </a:extLst>
          </p:cNvPr>
          <p:cNvSpPr/>
          <p:nvPr/>
        </p:nvSpPr>
        <p:spPr>
          <a:xfrm>
            <a:off x="4846258" y="3429000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Não Urgente</a:t>
            </a:r>
            <a:endParaRPr lang="pt-BR" sz="2000" dirty="0">
              <a:solidFill>
                <a:srgbClr val="24304D"/>
              </a:solidFill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5D802543-37C3-42DA-8D94-06F9FA279C3D}"/>
              </a:ext>
            </a:extLst>
          </p:cNvPr>
          <p:cNvSpPr/>
          <p:nvPr/>
        </p:nvSpPr>
        <p:spPr>
          <a:xfrm>
            <a:off x="4572000" y="3035623"/>
            <a:ext cx="2599980" cy="4651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Urgente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2AEE39B8-A68C-4214-BED3-E3292BC204FC}"/>
              </a:ext>
            </a:extLst>
          </p:cNvPr>
          <p:cNvSpPr/>
          <p:nvPr/>
        </p:nvSpPr>
        <p:spPr>
          <a:xfrm>
            <a:off x="5232625" y="3803251"/>
            <a:ext cx="2599980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2000" b="1" dirty="0">
                <a:solidFill>
                  <a:srgbClr val="24304D"/>
                </a:solidFill>
              </a:rPr>
              <a:t>Médio e longo prazo</a:t>
            </a:r>
            <a:endParaRPr lang="pt-BR" sz="2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79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5 – Objetivo/Meta/Propósito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76A20-3035-4742-A991-997B40D47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228" y="2937172"/>
            <a:ext cx="3974304" cy="228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76A20-3035-4742-A991-997B40D4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0" y="841664"/>
            <a:ext cx="9019740" cy="51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0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6" y="5742573"/>
            <a:ext cx="3167814" cy="1115427"/>
          </a:xfrm>
          <a:prstGeom prst="rect">
            <a:avLst/>
          </a:prstGeom>
        </p:spPr>
      </p:pic>
      <p:sp>
        <p:nvSpPr>
          <p:cNvPr id="6" name="CustomShape 3"/>
          <p:cNvSpPr/>
          <p:nvPr/>
        </p:nvSpPr>
        <p:spPr>
          <a:xfrm>
            <a:off x="512585" y="644501"/>
            <a:ext cx="8093074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pt-BR" sz="3000" b="1" dirty="0">
                <a:solidFill>
                  <a:srgbClr val="24304D"/>
                </a:solidFill>
                <a:latin typeface="Calibri"/>
              </a:rPr>
              <a:t>Gestão Pessoal</a:t>
            </a:r>
            <a:endParaRPr sz="3000" dirty="0">
              <a:solidFill>
                <a:srgbClr val="24304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A19D09-3D15-4C8C-BB9B-B287C8D9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4928" y="2043676"/>
            <a:ext cx="5462030" cy="5303711"/>
          </a:xfrm>
          <a:prstGeom prst="rect">
            <a:avLst/>
          </a:prstGeom>
          <a:effectLst>
            <a:softEdge rad="914400"/>
          </a:effectLst>
        </p:spPr>
      </p:pic>
      <p:sp>
        <p:nvSpPr>
          <p:cNvPr id="12" name="CustomShape 3"/>
          <p:cNvSpPr/>
          <p:nvPr/>
        </p:nvSpPr>
        <p:spPr>
          <a:xfrm>
            <a:off x="512583" y="1863930"/>
            <a:ext cx="8093075" cy="54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3000" b="1" dirty="0">
                <a:solidFill>
                  <a:srgbClr val="24304D"/>
                </a:solidFill>
              </a:rPr>
              <a:t>6 – Já ou já Já</a:t>
            </a:r>
            <a:endParaRPr lang="pt-BR" sz="3000" dirty="0">
              <a:solidFill>
                <a:srgbClr val="24304D"/>
              </a:solidFill>
            </a:endParaRPr>
          </a:p>
          <a:p>
            <a:pPr algn="ctr"/>
            <a:endParaRPr sz="3000" dirty="0">
              <a:solidFill>
                <a:srgbClr val="2430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298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</TotalTime>
  <Words>118</Words>
  <Application>Microsoft Office PowerPoint</Application>
  <PresentationFormat>On-screen Show (4:3)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- Marketing - Employer</dc:creator>
  <cp:lastModifiedBy>Paulo Maestro - Desenvolvedor - Supercalc</cp:lastModifiedBy>
  <cp:revision>64</cp:revision>
  <cp:lastPrinted>2018-06-28T14:46:31Z</cp:lastPrinted>
  <dcterms:created xsi:type="dcterms:W3CDTF">2016-06-15T17:13:37Z</dcterms:created>
  <dcterms:modified xsi:type="dcterms:W3CDTF">2020-02-19T04:38:42Z</dcterms:modified>
</cp:coreProperties>
</file>