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5F17-2591-4295-B318-1BAA7370281E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93F2-D7B3-4064-A352-D3A36678A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19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5F17-2591-4295-B318-1BAA7370281E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93F2-D7B3-4064-A352-D3A36678A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76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5F17-2591-4295-B318-1BAA7370281E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93F2-D7B3-4064-A352-D3A36678A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6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5F17-2591-4295-B318-1BAA7370281E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93F2-D7B3-4064-A352-D3A36678A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2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5F17-2591-4295-B318-1BAA7370281E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93F2-D7B3-4064-A352-D3A36678A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75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5F17-2591-4295-B318-1BAA7370281E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93F2-D7B3-4064-A352-D3A36678A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52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5F17-2591-4295-B318-1BAA7370281E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93F2-D7B3-4064-A352-D3A36678A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22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5F17-2591-4295-B318-1BAA7370281E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93F2-D7B3-4064-A352-D3A36678A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5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5F17-2591-4295-B318-1BAA7370281E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93F2-D7B3-4064-A352-D3A36678A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73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5F17-2591-4295-B318-1BAA7370281E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93F2-D7B3-4064-A352-D3A36678A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5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5F17-2591-4295-B318-1BAA7370281E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93F2-D7B3-4064-A352-D3A36678A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73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5F17-2591-4295-B318-1BAA7370281E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93F2-D7B3-4064-A352-D3A36678A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7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372138"/>
            <a:ext cx="12191999" cy="899285"/>
          </a:xfrm>
        </p:spPr>
        <p:txBody>
          <a:bodyPr>
            <a:normAutofit/>
          </a:bodyPr>
          <a:lstStyle/>
          <a:p>
            <a:r>
              <a:rPr lang="pt-BR" sz="4000" dirty="0"/>
              <a:t>Apresentação Final – Oficina de Integração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Seu nome </a:t>
            </a:r>
            <a:r>
              <a:rPr lang="pt-BR" dirty="0" err="1"/>
              <a:t>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736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4191" y="145772"/>
            <a:ext cx="11383617" cy="1058311"/>
          </a:xfrm>
        </p:spPr>
        <p:txBody>
          <a:bodyPr/>
          <a:lstStyle/>
          <a:p>
            <a:r>
              <a:rPr lang="pt-BR" dirty="0"/>
              <a:t>Apresentação do tema sorteado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0173" y="1508195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44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4191" y="145772"/>
            <a:ext cx="11383617" cy="1058311"/>
          </a:xfrm>
        </p:spPr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0173" y="1508195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Diagrama</a:t>
            </a:r>
          </a:p>
        </p:txBody>
      </p:sp>
    </p:spTree>
    <p:extLst>
      <p:ext uri="{BB962C8B-B14F-4D97-AF65-F5344CB8AC3E}">
        <p14:creationId xmlns:p14="http://schemas.microsoft.com/office/powerpoint/2010/main" val="314904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4191" y="145772"/>
            <a:ext cx="11383617" cy="1058311"/>
          </a:xfrm>
        </p:spPr>
        <p:txBody>
          <a:bodyPr/>
          <a:lstStyle/>
          <a:p>
            <a:r>
              <a:rPr lang="pt-BR" dirty="0"/>
              <a:t>Recursos e ferramentas utilizadas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0173" y="1508195"/>
            <a:ext cx="9144000" cy="18843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Java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JavaFX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JDBC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406884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4191" y="145772"/>
            <a:ext cx="11383617" cy="1058311"/>
          </a:xfrm>
        </p:spPr>
        <p:txBody>
          <a:bodyPr/>
          <a:lstStyle/>
          <a:p>
            <a:r>
              <a:rPr lang="pt-BR" dirty="0"/>
              <a:t>Arquitetura do software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879" t="42047" r="81195" b="22499"/>
          <a:stretch/>
        </p:blipFill>
        <p:spPr>
          <a:xfrm>
            <a:off x="4019166" y="1310100"/>
            <a:ext cx="4435720" cy="52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4191" y="145772"/>
            <a:ext cx="11383617" cy="1058311"/>
          </a:xfrm>
        </p:spPr>
        <p:txBody>
          <a:bodyPr/>
          <a:lstStyle/>
          <a:p>
            <a:r>
              <a:rPr lang="pt-BR" dirty="0"/>
              <a:t>Demais informações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0173" y="1508195"/>
            <a:ext cx="9144000" cy="18843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Se </a:t>
            </a:r>
            <a:r>
              <a:rPr lang="pt-BR" dirty="0" err="1">
                <a:solidFill>
                  <a:srgbClr val="FF0000"/>
                </a:solidFill>
              </a:rPr>
              <a:t>necessario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65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4191" y="145772"/>
            <a:ext cx="11383617" cy="1058311"/>
          </a:xfrm>
        </p:spPr>
        <p:txBody>
          <a:bodyPr/>
          <a:lstStyle/>
          <a:p>
            <a:r>
              <a:rPr lang="pt-BR" dirty="0"/>
              <a:t>Apresentação do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0173" y="1508195"/>
            <a:ext cx="9144000" cy="18843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/>
                </a:solidFill>
              </a:rPr>
              <a:t>Mostre o código fonte e o software funcionando</a:t>
            </a:r>
          </a:p>
        </p:txBody>
      </p:sp>
    </p:spTree>
    <p:extLst>
      <p:ext uri="{BB962C8B-B14F-4D97-AF65-F5344CB8AC3E}">
        <p14:creationId xmlns:p14="http://schemas.microsoft.com/office/powerpoint/2010/main" val="2812933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Final – Oficina de Integração 1</vt:lpstr>
      <vt:lpstr>Apresentação do tema sorteado</vt:lpstr>
      <vt:lpstr>Banco de Dados</vt:lpstr>
      <vt:lpstr>Recursos e ferramentas utilizadas</vt:lpstr>
      <vt:lpstr>Arquitetura do software</vt:lpstr>
      <vt:lpstr>Demais informações</vt:lpstr>
      <vt:lpstr>Apresentação do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Final – Oficina de Integração 1</dc:title>
  <dc:creator>André Roberto Ortoncelli</dc:creator>
  <cp:lastModifiedBy>André Roberto Ortoncelli</cp:lastModifiedBy>
  <cp:revision>1</cp:revision>
  <dcterms:created xsi:type="dcterms:W3CDTF">2017-03-26T20:07:14Z</dcterms:created>
  <dcterms:modified xsi:type="dcterms:W3CDTF">2017-03-26T20:07:36Z</dcterms:modified>
</cp:coreProperties>
</file>