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80" r:id="rId3"/>
    <p:sldId id="281" r:id="rId4"/>
    <p:sldId id="282" r:id="rId5"/>
    <p:sldId id="27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9E92B-505D-C41E-0336-F205C11FB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39635-4460-CA1A-B3F4-17FECA3AE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C3FA0-BB5E-BB83-0AB2-CFF44003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DD18C-C1FA-EDC8-5EE3-1526D91A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21DF7-EFEB-3287-C765-54B47093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01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C77A9-1A06-556D-6858-537F51BC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0F1A5E-DFFD-2AD5-AAB9-DC843A4DC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C3A96-696B-29CB-929C-88E08C10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EDE44-5B23-426C-1A2F-AC1CC858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A64EE-F2DD-F32C-1565-C56FBE37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EF1E5B-9FDA-426F-7AAB-1B9925958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9F3FBE-10D5-7E63-0149-D96F69E0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FF57F-890B-5A4C-B5E2-69C6EF57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7FEDEE-B26F-756B-1280-3B65202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F1131F-D517-05D9-03EF-87F13A93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76CD1-1EFC-1289-F670-DE0F4379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FA209-0196-952E-D194-21441FFA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001AEB-2F05-6523-4BBB-6D32AF8B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5CEAD5-4E23-442A-4BAE-A23D8620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9F26AF-C2F2-2A9E-6783-0893DDD7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832A4-E16B-5031-B384-B2604AA3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F086DA-C04F-DA8E-1FA5-0A84604A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F6F2F-1035-65A3-9255-027814D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23500-E9B4-A26B-3A35-AC80AC80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0735A-5B38-0EFF-DAAD-4EF78B04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5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758BA-C06A-DCC5-99D8-3EE82F5D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999FF-4A45-3BA9-CE7D-F2D68612B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822E50-9F0E-D027-995B-5BE53D07D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EEEFF7-811D-DF98-3F1C-7DC70F7D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2E3EDA-6CD0-10C3-2720-1C0F46EA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E52CE-0488-1F18-1606-DB172AE8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33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5405C-9781-96FB-59ED-230486B0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4DFEC-091C-7D22-1399-69DBE3A5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17BD54-60B3-AC59-DE1D-387F406B8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23189E-0D21-ED46-2FE2-9C03A8D42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68E181-6BDE-A9B9-724D-F38B6063C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344C2F-B795-8998-7B1E-896D32FD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529A85-EA66-5477-031B-E2D16925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6B8EBB-727E-086F-60C4-630BF101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66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B5E85-48D0-FC1C-D744-243E0BE6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302F9F-BF29-0091-8D48-9FBD24A8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072CEA-7052-8179-7DCB-673AECAE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AF7BF4-12A2-9CE3-104B-3C1AD34D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840366-267D-0A3D-61DE-A4831E74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58125E-51DD-4966-A174-B1310074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3498CA-E2CB-8867-9594-141BF70A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3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8BAA4-C53C-5FEB-F6AA-554B3633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786EDE-CED5-4468-33C9-60AE5113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694B2E-2355-429E-209C-E85A0043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B95DAE-A4B1-60CA-7D0A-A6320165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8EF0C-EFA0-851B-AEC3-8D539C40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90E642-EF0D-7DB3-E5E2-725BCE9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62846-62D9-7CF3-634A-F3747C66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A0BD94-DE19-D7EA-D7B2-101EAD21E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782DA0-24BD-5DAD-F49E-CBA1F3AD4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F7A17C-4998-14E6-BCB5-B40C1BF9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56B936-E91B-A50E-B21D-E1EC4ED6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FC97E-4979-AE0F-0D9A-C3CC171A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83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84000">
              <a:schemeClr val="accent3">
                <a:lumMod val="10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82CFA1-4FED-A686-F9D0-487DF81A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AF205A-9BA1-C24D-3531-DD3890BA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90A3B-9F54-CA86-4642-26056EE76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4A37-F5CE-40AD-836F-2155F783071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DBEAB-4533-B912-2834-B27A74ADB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0A858-72F3-8F39-FB63-948AF7551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FC65-4E4E-4D5D-B776-CD89C1C70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A77EC-145C-CEF4-7B89-AF91EC1C6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36593"/>
            <a:ext cx="12191999" cy="707004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br>
              <a:rPr lang="pt-B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C8912-5A32-95B4-9326-807B49EB7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7902" y="1495809"/>
            <a:ext cx="6227298" cy="1126535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Projeto: </a:t>
            </a:r>
          </a:p>
          <a:p>
            <a:pPr algn="l"/>
            <a:r>
              <a:rPr lang="pt-BR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Construção Civil</a:t>
            </a:r>
          </a:p>
          <a:p>
            <a:pPr lvl="0" algn="l">
              <a:lnSpc>
                <a:spcPct val="100000"/>
              </a:lnSpc>
            </a:pPr>
            <a:endParaRPr lang="pt-BR" sz="44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pt-BR" sz="4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4800" dirty="0"/>
          </a:p>
          <a:p>
            <a:pPr algn="l"/>
            <a:endParaRPr lang="pt-BR" sz="4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47902" y="4610573"/>
            <a:ext cx="4405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para Internet</a:t>
            </a:r>
          </a:p>
          <a:p>
            <a:r>
              <a:rPr lang="pt-B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Junho 2023</a:t>
            </a:r>
            <a:endParaRPr lang="pt-BR" sz="2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73AF0A-1FE1-AD46-52CA-88E953293CCC}"/>
              </a:ext>
            </a:extLst>
          </p:cNvPr>
          <p:cNvSpPr/>
          <p:nvPr/>
        </p:nvSpPr>
        <p:spPr>
          <a:xfrm>
            <a:off x="597159" y="373224"/>
            <a:ext cx="3237723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Paak Engenharia</a:t>
            </a:r>
          </a:p>
        </p:txBody>
      </p:sp>
    </p:spTree>
    <p:extLst>
      <p:ext uri="{BB962C8B-B14F-4D97-AF65-F5344CB8AC3E}">
        <p14:creationId xmlns:p14="http://schemas.microsoft.com/office/powerpoint/2010/main" val="359294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A77EC-145C-CEF4-7B89-AF91EC1C6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6023"/>
            <a:ext cx="12191999" cy="707004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br>
              <a:rPr lang="pt-B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C8912-5A32-95B4-9326-807B49EB7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9086" y="175277"/>
            <a:ext cx="6227298" cy="112653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endParaRPr lang="pt-BR" sz="44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pt-BR" sz="4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4800" dirty="0"/>
          </a:p>
          <a:p>
            <a:endParaRPr lang="pt-BR" sz="48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27A7A23-F1C4-8F06-8B83-A1D2E15B6155}"/>
              </a:ext>
            </a:extLst>
          </p:cNvPr>
          <p:cNvSpPr txBox="1">
            <a:spLocks/>
          </p:cNvSpPr>
          <p:nvPr/>
        </p:nvSpPr>
        <p:spPr>
          <a:xfrm>
            <a:off x="824131" y="1534012"/>
            <a:ext cx="10797209" cy="5042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 formulação do site tem como objetivo disponibilizar aos clientes um leque maior de informações sobre o negócio. </a:t>
            </a:r>
            <a:r>
              <a:rPr lang="pt-BR" i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que?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ideia de desenvolvermos um site voltado ao serviço de construção civil deve-se ao fato de estarmos tentando oferecer uma pré-visualização do que o cliente procura. Muitas vezes, não sabe-se por onde começar quando se diz respeito a construção, quanto irei gastar, quem procurar para execução. </a:t>
            </a:r>
            <a:r>
              <a:rPr lang="pt-BR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Problema?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1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A77EC-145C-CEF4-7B89-AF91EC1C6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6023"/>
            <a:ext cx="12191999" cy="707004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br>
              <a:rPr lang="pt-B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C8912-5A32-95B4-9326-807B49EB7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9086" y="175277"/>
            <a:ext cx="6227298" cy="112653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Público</a:t>
            </a:r>
            <a:endParaRPr lang="pt-BR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endParaRPr lang="pt-BR" sz="44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pt-BR" sz="4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4800" dirty="0"/>
          </a:p>
          <a:p>
            <a:endParaRPr lang="pt-BR" sz="48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CE737C6-8777-7E38-C9A6-FD2AFC1AB816}"/>
              </a:ext>
            </a:extLst>
          </p:cNvPr>
          <p:cNvSpPr txBox="1">
            <a:spLocks/>
          </p:cNvSpPr>
          <p:nvPr/>
        </p:nvSpPr>
        <p:spPr>
          <a:xfrm>
            <a:off x="984738" y="1528689"/>
            <a:ext cx="9543011" cy="543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 que querem um apoio maior para concretizarem seus planos no que se diz respeito a construção.</a:t>
            </a:r>
          </a:p>
          <a:p>
            <a:pPr algn="just"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6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A77EC-145C-CEF4-7B89-AF91EC1C6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6023"/>
            <a:ext cx="12191999" cy="707004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br>
              <a:rPr lang="pt-B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C8912-5A32-95B4-9326-807B49EB7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9086" y="175277"/>
            <a:ext cx="6227298" cy="112653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endParaRPr lang="pt-BR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endParaRPr lang="pt-BR" sz="44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pt-BR" sz="4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4800" dirty="0"/>
          </a:p>
          <a:p>
            <a:endParaRPr lang="pt-BR" sz="48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CE737C6-8777-7E38-C9A6-FD2AFC1AB816}"/>
              </a:ext>
            </a:extLst>
          </p:cNvPr>
          <p:cNvSpPr txBox="1">
            <a:spLocks/>
          </p:cNvSpPr>
          <p:nvPr/>
        </p:nvSpPr>
        <p:spPr>
          <a:xfrm>
            <a:off x="984738" y="1528689"/>
            <a:ext cx="9543011" cy="543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 que querem um apoio maior para concretizarem seus planos no que se diz respeito a construção.</a:t>
            </a:r>
          </a:p>
          <a:p>
            <a:pPr algn="just"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19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09D24D3-EAB2-56BB-CB96-579C5699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1471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BR" sz="4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endParaRPr lang="pt-BR" sz="31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E517E6-0962-B816-D536-6A9A1D74C5E6}"/>
              </a:ext>
            </a:extLst>
          </p:cNvPr>
          <p:cNvSpPr/>
          <p:nvPr/>
        </p:nvSpPr>
        <p:spPr>
          <a:xfrm>
            <a:off x="4029463" y="4638675"/>
            <a:ext cx="4276337" cy="7751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Paak Engenharia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5E4DE6CE-9DD9-2499-09EE-5410279F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14500"/>
            <a:ext cx="10515600" cy="4351338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Alexandre Carlos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Tripodi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Andrea Cristina Reino Furlani</a:t>
            </a:r>
          </a:p>
          <a:p>
            <a:pPr algn="ctr">
              <a:lnSpc>
                <a:spcPct val="20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Paulo Cesar Morais</a:t>
            </a:r>
          </a:p>
        </p:txBody>
      </p:sp>
    </p:spTree>
    <p:extLst>
      <p:ext uri="{BB962C8B-B14F-4D97-AF65-F5344CB8AC3E}">
        <p14:creationId xmlns:p14="http://schemas.microsoft.com/office/powerpoint/2010/main" val="3078349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221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                   </vt:lpstr>
      <vt:lpstr>                    </vt:lpstr>
      <vt:lpstr>                   </vt:lpstr>
      <vt:lpstr>                   </vt:lpstr>
      <vt:lpstr>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andrea reino</dc:creator>
  <cp:lastModifiedBy>Adriano Furlani</cp:lastModifiedBy>
  <cp:revision>106</cp:revision>
  <dcterms:created xsi:type="dcterms:W3CDTF">2022-10-17T18:49:32Z</dcterms:created>
  <dcterms:modified xsi:type="dcterms:W3CDTF">2023-06-09T14:02:01Z</dcterms:modified>
</cp:coreProperties>
</file>