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5143500" type="screen16x9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66"/>
    <a:srgbClr val="000000"/>
    <a:srgbClr val="FF3300"/>
    <a:srgbClr val="00CC00"/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74" autoAdjust="0"/>
    <p:restoredTop sz="91677" autoAdjust="0"/>
  </p:normalViewPr>
  <p:slideViewPr>
    <p:cSldViewPr snapToGrid="0" snapToObjects="1">
      <p:cViewPr>
        <p:scale>
          <a:sx n="75" d="100"/>
          <a:sy n="75" d="100"/>
        </p:scale>
        <p:origin x="-2628" y="-10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25" d="100"/>
          <a:sy n="125" d="100"/>
        </p:scale>
        <p:origin x="-1254" y="93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B9915AB-A0A1-4008-98FA-E7D8F3B76E7A}" type="datetimeFigureOut">
              <a:rPr lang="pt-BR" smtClean="0"/>
              <a:pPr/>
              <a:t>22/06/2017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3753293-8148-45C3-AE03-2A1A6F5DC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082AD4CC-FCD7-41A7-9E18-064A1A3412F2}" type="datetimeFigureOut">
              <a:rPr lang="en-US"/>
              <a:pPr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4B904CB-436D-4BBC-B506-29913C961DB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24FF62-CF7B-43B8-BBD0-B1258A67A40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 que a gente utilizou</a:t>
            </a:r>
            <a:r>
              <a:rPr lang="pt-BR" baseline="0" dirty="0" smtClean="0"/>
              <a:t> para resolver nosso problema</a:t>
            </a:r>
          </a:p>
          <a:p>
            <a:r>
              <a:rPr lang="pt-BR" baseline="0" dirty="0" smtClean="0"/>
              <a:t>O refinamento dos resultados encontrados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904CB-436D-4BBC-B506-29913C961D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 userDrawn="1"/>
        </p:nvSpPr>
        <p:spPr>
          <a:xfrm rot="5400000">
            <a:off x="2828925" y="-1171575"/>
            <a:ext cx="3486150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61849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271974" y="649348"/>
            <a:ext cx="7772400" cy="13025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6666"/>
                </a:solidFill>
                <a:effectLst/>
              </a:defRPr>
            </a:lvl1pPr>
          </a:lstStyle>
          <a:p>
            <a:pPr lvl="0"/>
            <a:r>
              <a:rPr lang="pt-BR" noProof="0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2463404"/>
            <a:ext cx="7815360" cy="15311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Click to edit Master subtitle style</a:t>
            </a:r>
          </a:p>
        </p:txBody>
      </p:sp>
      <p:pic>
        <p:nvPicPr>
          <p:cNvPr id="10" name="Imagem 9" descr="Logotipo-Instituto-Federal-de-Educação-Ciência-e-Tecnologia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445945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 userDrawn="1"/>
        </p:nvSpPr>
        <p:spPr>
          <a:xfrm>
            <a:off x="0" y="0"/>
            <a:ext cx="9144000" cy="5143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141685"/>
            <a:ext cx="728345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6666"/>
                </a:solidFill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Retângulo 7"/>
          <p:cNvSpPr/>
          <p:nvPr userDrawn="1"/>
        </p:nvSpPr>
        <p:spPr>
          <a:xfrm>
            <a:off x="253218" y="2637693"/>
            <a:ext cx="8890782" cy="2505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57238" y="1275160"/>
            <a:ext cx="7918450" cy="3468290"/>
          </a:xfrm>
          <a:prstGeom prst="rect">
            <a:avLst/>
          </a:prstGeom>
        </p:spPr>
        <p:txBody>
          <a:bodyPr/>
          <a:lstStyle>
            <a:lvl1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1pPr>
            <a:lvl2pPr marL="742950" marR="0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2pPr>
            <a:lvl3pPr marL="11430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3pPr>
            <a:lvl4pPr marL="16002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4pPr>
            <a:lvl5pPr marL="20574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0" y="5033962"/>
            <a:ext cx="9144000" cy="1095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586864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253218" y="1624819"/>
            <a:ext cx="8890782" cy="3518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58862"/>
            <a:ext cx="9144000" cy="1846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 userDrawn="1"/>
        </p:nvSpPr>
        <p:spPr>
          <a:xfrm>
            <a:off x="261938" y="1376272"/>
            <a:ext cx="8704262" cy="34682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885382" y="141685"/>
            <a:ext cx="689971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Click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to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edit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Master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title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style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Imagem 14" descr="Logotipo-Instituto-Federal-de-Educação-Ciência-e-Tecnologia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rpgconecta.com/site/images/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2770" y="1464613"/>
            <a:ext cx="4249975" cy="3678887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910592"/>
            <a:ext cx="9144000" cy="873680"/>
          </a:xfrm>
        </p:spPr>
        <p:txBody>
          <a:bodyPr/>
          <a:lstStyle/>
          <a:p>
            <a:pPr algn="ctr" eaLnBrk="1" hangingPunct="1"/>
            <a:r>
              <a:rPr lang="pt-BR" sz="3800" dirty="0" smtClean="0">
                <a:ea typeface="ＭＳ Ｐゴシック" pitchFamily="34" charset="-128"/>
              </a:rPr>
              <a:t>Introdução a Programação Web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2397527" y="3940736"/>
            <a:ext cx="5601800" cy="486256"/>
          </a:xfrm>
        </p:spPr>
        <p:txBody>
          <a:bodyPr/>
          <a:lstStyle/>
          <a:p>
            <a:pPr algn="r" eaLnBrk="1" hangingPunct="1"/>
            <a:r>
              <a:rPr lang="pt-BR" sz="2000" dirty="0" smtClean="0">
                <a:ea typeface="ＭＳ Ｐゴシック" pitchFamily="34" charset="-128"/>
              </a:rPr>
              <a:t>Prof. Jefferson S. Silva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1001" y="1570912"/>
            <a:ext cx="8387746" cy="1588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849043" y="9852"/>
            <a:ext cx="6622276" cy="655320"/>
          </a:xfrm>
          <a:prstGeom prst="rect">
            <a:avLst/>
          </a:prstGeom>
        </p:spPr>
        <p:txBody>
          <a:bodyPr/>
          <a:lstStyle/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INSTITUTO FEDERAL DE EDUCAÇÃO, CIÊNCIA E TECNOLOGIA DO PIAUÍ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CAMPUS TERESINA ZONA SUL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LICENCIATURA PLENA EM INFORMÁTICA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399" y="1275160"/>
            <a:ext cx="5387975" cy="243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Estilo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 </a:t>
            </a:r>
            <a:r>
              <a:rPr lang="pt-BR" dirty="0" err="1" smtClean="0"/>
              <a:t>inline</a:t>
            </a:r>
            <a:r>
              <a:rPr lang="pt-BR" dirty="0" smtClean="0"/>
              <a:t> para sobrescrever o seletor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101850"/>
            <a:ext cx="6856376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e teste o seguinte seletor para a </a:t>
            </a:r>
            <a:r>
              <a:rPr lang="pt-BR" dirty="0" err="1" smtClean="0"/>
              <a:t>tag</a:t>
            </a:r>
            <a:r>
              <a:rPr lang="pt-BR" dirty="0" smtClean="0"/>
              <a:t> &lt;h1&gt;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h1 {</a:t>
            </a:r>
            <a:r>
              <a:rPr lang="pt-BR" dirty="0" err="1" smtClean="0"/>
              <a:t>font-size</a:t>
            </a:r>
            <a:r>
              <a:rPr lang="pt-BR" dirty="0" smtClean="0"/>
              <a:t>: 80px;}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Agrupamento de Seletores 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5" y="1466850"/>
            <a:ext cx="3345524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criar nossos próprios “seletores” ou classes</a:t>
            </a:r>
          </a:p>
          <a:p>
            <a:r>
              <a:rPr lang="pt-BR" dirty="0" smtClean="0"/>
              <a:t>Iniciada por “.”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8690" y="1828800"/>
            <a:ext cx="3408510" cy="314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1714500"/>
            <a:ext cx="4276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1481138"/>
            <a:ext cx="4338739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 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Seletores = Formatação geral para todos os elementos</a:t>
            </a:r>
          </a:p>
          <a:p>
            <a:r>
              <a:rPr lang="pt-BR" dirty="0" smtClean="0"/>
              <a:t>Classes = Formatação específica para um elemento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144" y="3312319"/>
            <a:ext cx="7397844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 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a classe  “</a:t>
            </a:r>
            <a:r>
              <a:rPr lang="pt-BR" dirty="0" err="1" smtClean="0"/>
              <a:t>minha_classe</a:t>
            </a:r>
            <a:r>
              <a:rPr lang="pt-BR" dirty="0" smtClean="0"/>
              <a:t>” na </a:t>
            </a:r>
            <a:r>
              <a:rPr lang="pt-BR" dirty="0" err="1" smtClean="0"/>
              <a:t>tag</a:t>
            </a:r>
            <a:r>
              <a:rPr lang="pt-BR" dirty="0" smtClean="0"/>
              <a:t> &lt;h1&gt;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238" y="2352674"/>
            <a:ext cx="631155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ID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seletor ID difere do seletor classe, por ser ÚNICO. Um seletor ID de determinado nome só pode ser definido a UM e somente UM elemento HTML dentro do documento. </a:t>
            </a:r>
          </a:p>
          <a:p>
            <a:r>
              <a:rPr lang="pt-BR" dirty="0" smtClean="0"/>
              <a:t>Você pode "inventar" um nome e com ele criar um </a:t>
            </a:r>
            <a:r>
              <a:rPr lang="pt-BR" b="1" dirty="0" smtClean="0"/>
              <a:t>ID</a:t>
            </a:r>
            <a:r>
              <a:rPr lang="pt-BR" dirty="0" smtClean="0"/>
              <a:t> que será o seletor para definir a regra CSS. </a:t>
            </a:r>
          </a:p>
          <a:p>
            <a:r>
              <a:rPr lang="pt-BR" dirty="0" smtClean="0"/>
              <a:t>Um determinado </a:t>
            </a:r>
            <a:r>
              <a:rPr lang="pt-BR" b="1" dirty="0" smtClean="0"/>
              <a:t>ID só deve ser aplicado a UM elemento</a:t>
            </a:r>
            <a:r>
              <a:rPr lang="pt-BR" dirty="0" smtClean="0"/>
              <a:t> HTML.</a:t>
            </a:r>
          </a:p>
          <a:p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ID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238" y="825500"/>
            <a:ext cx="7918450" cy="3468290"/>
          </a:xfrm>
        </p:spPr>
        <p:txBody>
          <a:bodyPr/>
          <a:lstStyle/>
          <a:p>
            <a:r>
              <a:rPr lang="pt-BR" dirty="0" smtClean="0"/>
              <a:t>A sintaxe para o seletor ID é um nome qualquer precedido do sinal #.</a:t>
            </a:r>
          </a:p>
          <a:p>
            <a:r>
              <a:rPr lang="pt-BR" dirty="0" smtClean="0"/>
              <a:t>Utilizado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1180" y="2495550"/>
            <a:ext cx="3038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1180" y="3726518"/>
            <a:ext cx="2713037" cy="113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708" y="879304"/>
            <a:ext cx="7918450" cy="41117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Objetivo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pt-BR" dirty="0" err="1" smtClean="0"/>
              <a:t>Css</a:t>
            </a:r>
            <a:endParaRPr lang="pt-BR" dirty="0" smtClean="0"/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CSS </a:t>
            </a:r>
            <a:r>
              <a:rPr lang="pt-BR" dirty="0" err="1" smtClean="0"/>
              <a:t>Inline</a:t>
            </a:r>
            <a:endParaRPr lang="pt-BR" dirty="0" smtClean="0"/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CSS Incorporado </a:t>
            </a:r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Seletores</a:t>
            </a:r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Seletores Classes e </a:t>
            </a:r>
            <a:r>
              <a:rPr lang="pt-BR" dirty="0" err="1" smtClean="0"/>
              <a:t>Ids</a:t>
            </a: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2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ID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id</a:t>
            </a:r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2428876"/>
            <a:ext cx="566474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4538" y="774700"/>
            <a:ext cx="7918450" cy="3468290"/>
          </a:xfrm>
        </p:spPr>
        <p:txBody>
          <a:bodyPr/>
          <a:lstStyle/>
          <a:p>
            <a:r>
              <a:rPr lang="pt-BR" dirty="0" smtClean="0"/>
              <a:t>Executar a prática disponível em </a:t>
            </a:r>
          </a:p>
          <a:p>
            <a:pPr>
              <a:buNone/>
            </a:pPr>
            <a:r>
              <a:rPr lang="pt-BR" dirty="0" smtClean="0"/>
              <a:t>		http://www.maujor.com/w3ctuto/firstcss.html</a:t>
            </a:r>
            <a:endParaRPr lang="pt-BR" dirty="0"/>
          </a:p>
        </p:txBody>
      </p:sp>
      <p:pic>
        <p:nvPicPr>
          <p:cNvPr id="16386" name="Picture 2" descr="O resultado fi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9272" y="1765300"/>
            <a:ext cx="3729027" cy="3175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Cascading</a:t>
            </a:r>
            <a:r>
              <a:rPr lang="pt-BR" dirty="0" smtClean="0"/>
              <a:t> Style </a:t>
            </a:r>
            <a:r>
              <a:rPr lang="pt-BR" dirty="0" err="1" smtClean="0"/>
              <a:t>Sheets</a:t>
            </a:r>
            <a:r>
              <a:rPr lang="pt-BR" dirty="0" smtClean="0"/>
              <a:t> (</a:t>
            </a:r>
            <a:r>
              <a:rPr lang="pt-BR" b="1" dirty="0" smtClean="0"/>
              <a:t>CSS</a:t>
            </a:r>
            <a:r>
              <a:rPr lang="pt-BR" dirty="0" smtClean="0"/>
              <a:t>) é um simples mecanismo para adicionar estilo (cores, fontes, espaçamento </a:t>
            </a:r>
            <a:r>
              <a:rPr lang="pt-BR" dirty="0" err="1" smtClean="0"/>
              <a:t>etc</a:t>
            </a:r>
            <a:r>
              <a:rPr lang="pt-BR" dirty="0" smtClean="0"/>
              <a:t>) a um documento web. </a:t>
            </a:r>
          </a:p>
          <a:p>
            <a:r>
              <a:rPr lang="pt-BR" dirty="0" smtClean="0"/>
              <a:t>Em vez de colocar a formatação dentro do documento </a:t>
            </a:r>
            <a:r>
              <a:rPr lang="pt-BR" dirty="0" err="1" smtClean="0"/>
              <a:t>html</a:t>
            </a:r>
            <a:r>
              <a:rPr lang="pt-BR" dirty="0" smtClean="0"/>
              <a:t>, o </a:t>
            </a:r>
            <a:r>
              <a:rPr lang="pt-BR" b="1" dirty="0" smtClean="0"/>
              <a:t>CSS</a:t>
            </a:r>
            <a:r>
              <a:rPr lang="pt-BR" dirty="0" smtClean="0"/>
              <a:t> cria um link (ligação) para um arquivo que contém os estilos.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começar crie um arquivo chamado exemplocss.html e adicione a estrutura básica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2228306"/>
            <a:ext cx="3382988" cy="251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- </a:t>
            </a:r>
            <a:r>
              <a:rPr lang="pt-BR" dirty="0" err="1" smtClean="0"/>
              <a:t>Inline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238" y="774700"/>
            <a:ext cx="7918450" cy="3468290"/>
          </a:xfrm>
        </p:spPr>
        <p:txBody>
          <a:bodyPr/>
          <a:lstStyle/>
          <a:p>
            <a:r>
              <a:rPr lang="pt-BR" dirty="0" smtClean="0"/>
              <a:t>Formatação direto na </a:t>
            </a:r>
            <a:r>
              <a:rPr lang="pt-BR" dirty="0" err="1" smtClean="0"/>
              <a:t>tag</a:t>
            </a:r>
            <a:endParaRPr lang="pt-BR" dirty="0" smtClean="0"/>
          </a:p>
          <a:p>
            <a:pPr lvl="1"/>
            <a:r>
              <a:rPr lang="pt-BR" dirty="0" smtClean="0"/>
              <a:t>Style=“propriedade1: valor1; propriedade2: valor2; ...”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38" y="1899840"/>
            <a:ext cx="6838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- </a:t>
            </a:r>
            <a:r>
              <a:rPr lang="pt-BR" dirty="0" err="1" smtClean="0"/>
              <a:t>Inline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959100"/>
            <a:ext cx="7277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538" y="912923"/>
            <a:ext cx="5972175" cy="20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- </a:t>
            </a:r>
            <a:r>
              <a:rPr lang="pt-BR" dirty="0" err="1" smtClean="0"/>
              <a:t>Inline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4538" y="998935"/>
            <a:ext cx="7918450" cy="346829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Teste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formatação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style="color: red; border: 1px solid blue"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971800"/>
            <a:ext cx="769514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Incorporado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238" y="998935"/>
            <a:ext cx="7918450" cy="3468290"/>
          </a:xfrm>
        </p:spPr>
        <p:txBody>
          <a:bodyPr/>
          <a:lstStyle/>
          <a:p>
            <a:r>
              <a:rPr lang="pt-BR" dirty="0" smtClean="0"/>
              <a:t>Estilo definido na seção &lt;</a:t>
            </a:r>
            <a:r>
              <a:rPr lang="pt-BR" dirty="0" err="1" smtClean="0"/>
              <a:t>head</a:t>
            </a:r>
            <a:r>
              <a:rPr lang="pt-BR" dirty="0" smtClean="0"/>
              <a:t>&gt; com a </a:t>
            </a:r>
            <a:r>
              <a:rPr lang="pt-BR" dirty="0" err="1" smtClean="0"/>
              <a:t>tag</a:t>
            </a:r>
            <a:r>
              <a:rPr lang="pt-BR" dirty="0" smtClean="0"/>
              <a:t> &lt;style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"&gt;</a:t>
            </a:r>
          </a:p>
          <a:p>
            <a:r>
              <a:rPr lang="pt-BR" dirty="0" err="1" smtClean="0"/>
              <a:t>Reusabilidade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2146000"/>
            <a:ext cx="3784600" cy="25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 do formato da </a:t>
            </a:r>
            <a:r>
              <a:rPr lang="pt-BR" dirty="0" err="1" smtClean="0"/>
              <a:t>tag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12950"/>
            <a:ext cx="4835861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18942</TotalTime>
  <Words>372</Words>
  <Application>Microsoft Office PowerPoint</Application>
  <PresentationFormat>Apresentação na tela (16:9)</PresentationFormat>
  <Paragraphs>65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CIn</vt:lpstr>
      <vt:lpstr>Prof. Jefferson S. Silva</vt:lpstr>
      <vt:lpstr>Introdução a HTML</vt:lpstr>
      <vt:lpstr>CSS</vt:lpstr>
      <vt:lpstr>CSS</vt:lpstr>
      <vt:lpstr>CSS - Inline</vt:lpstr>
      <vt:lpstr>CSS - Inline</vt:lpstr>
      <vt:lpstr>CSS - Inline</vt:lpstr>
      <vt:lpstr>CSS Incorporado</vt:lpstr>
      <vt:lpstr>Seletores</vt:lpstr>
      <vt:lpstr>Seletores</vt:lpstr>
      <vt:lpstr>Sobrescrita de Estilo</vt:lpstr>
      <vt:lpstr>Seletores</vt:lpstr>
      <vt:lpstr>Agrupamento de Seletores </vt:lpstr>
      <vt:lpstr>Seletor Classe</vt:lpstr>
      <vt:lpstr>Seletor Classe</vt:lpstr>
      <vt:lpstr>Seletores e Classes</vt:lpstr>
      <vt:lpstr>Seletores e Classes</vt:lpstr>
      <vt:lpstr>Seletor ID </vt:lpstr>
      <vt:lpstr>Seletor ID </vt:lpstr>
      <vt:lpstr>Seletor ID </vt:lpstr>
      <vt:lpstr>Exercício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Obstruções Minimais de Grafos-(2,1)</dc:title>
  <dc:subject>Algoritmos e Otimização</dc:subject>
  <dc:creator>Jefferson de Sousa Silva</dc:creator>
  <cp:keywords>Grafos-(k,l),Grafos-(2,1),Obstruções</cp:keywords>
  <dc:description>Este trabalho consiste no estudo de um problema de partição de grafos, a saber, um estudo dos grafos-(2,1), i.e., grafos cujo conjunto de vértices pode ser particionado em dois conjuntos independentes e uma clique. Mais precisamente, este trabalho apresenta uma família de subgrafos que, quando presentes em G, impedem que G seja um grafo-(2,1).</dc:description>
  <cp:lastModifiedBy>gehsso</cp:lastModifiedBy>
  <cp:revision>1327</cp:revision>
  <dcterms:created xsi:type="dcterms:W3CDTF">2012-10-11T12:24:34Z</dcterms:created>
  <dcterms:modified xsi:type="dcterms:W3CDTF">2017-06-22T13:17:20Z</dcterms:modified>
</cp:coreProperties>
</file>