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3D"/>
    <a:srgbClr val="EBC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509F-22E5-4A0E-BAF6-36E730A7F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8B3C-6377-4E6A-AC30-18320087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2B2C-AE79-4AC9-8C05-670E5C5C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93EA-3F78-4C2B-95DB-7ED164B8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5723-AEEE-400B-8772-589FD062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1178-4A85-45AC-8AFC-400A45F7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0FCCA-8DCD-448A-A5FD-3D6BE8A52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F93F-9FED-458B-B242-FC54E2CC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36DA-39CB-4BBE-A694-D1822E10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0309-3743-46FA-943D-A1E9843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2157A-18A6-4E80-961E-E106A6C09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465AF-F4E9-453F-BD25-1E611656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3B3F-5487-4628-9CF8-195C51B1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21BE-8432-49A5-9674-68FFC01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2725-323E-46D3-B578-3107655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F7E-2867-4B64-9238-AEDEA537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DC3B-D250-4709-AD88-EEE91B1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7B71-A75B-4E7E-A50D-70A6C62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1A72-AED9-4D1D-B51B-FEA5D33E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1AF4-7AFB-4394-8E92-895D287A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872-9616-4C89-A7A6-B7BB3584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2202-9377-4D33-A3DE-4EF25AA9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E579-5A83-414C-928A-2900A21F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13790-15D2-4F33-BFFB-8360DB13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F0E5-DB84-4B02-9DC2-54B5EC5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1AD8-738A-4CE4-B670-CE212501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9CE-D99A-4BEB-9988-582FE6DF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A835E-29DE-421C-8533-0285DD9C0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1735-BE43-4ABD-8188-6BF27397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F429-CDC4-4DBD-8EF4-5D7F3164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87D2-AE08-48A0-A5C9-3A7D0E59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749E-B04A-47EB-B3B7-34EA824C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4251-8816-4279-8CAC-1F6209E5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F1EC-9632-4441-B7B0-02252CA7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63099-D075-4BCE-B9F0-59FD378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C0E4-0B1E-40FA-8B3D-F124F8E34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461CC-5D74-4F9E-9026-9855262B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E5069-D495-4F92-9CEC-415257B3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CF0F2-8721-4579-8FD6-8B347F7C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2FDE-97E5-4AE9-947C-01BF156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E5BE9-8645-4A46-A9C4-3F7F3DA8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E612A-4220-433A-A9C4-E581271D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38FF-6FDA-4904-9393-2781438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6F628-37D7-420A-ACE7-A33C793A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9383A-8027-4BB4-9B54-D99CACCF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0D99-B9DC-4D49-8DF7-0465136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9F50-571B-432C-BCD5-BA79017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22AF-3917-4A44-A244-54DD5AC6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7BFC-9C44-4925-9753-5BA68382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B841-868B-41F0-B9D1-0169B6D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78A7-E3DD-46DA-87D7-60DB05B1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908B8-5B0A-4C4D-A744-FD9624C6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9795-63A7-49EF-8A3C-9E5FC495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AD038-712C-42FD-BE06-800D3691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E953-3FF0-4636-9F33-19C1C5C8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4EE9-76C6-40A6-9143-A49EA246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A17F-7DA7-41C4-BAB5-25C0BDC9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269F-3A5F-42A1-B9EE-D8EA8BA5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A80D0-8A51-435E-BAB3-0EB56AD2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D823-5B40-4F4F-BEBF-2387A8B1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DE8B-B685-489B-B286-78A2410DD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E71-B42B-46DB-9750-140159A69DD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F523-275F-4752-9FAB-35C9076AA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3AE7-0ADD-4E09-AAB4-4B2B1676D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1C6-0223-4D29-96D4-038E681D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2CB9E-13A0-4456-BF19-F98E3719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5" y="355087"/>
            <a:ext cx="11272501" cy="6686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9658C-E74A-415E-867A-830F68406D79}"/>
              </a:ext>
            </a:extLst>
          </p:cNvPr>
          <p:cNvSpPr txBox="1"/>
          <p:nvPr/>
        </p:nvSpPr>
        <p:spPr>
          <a:xfrm>
            <a:off x="2257424" y="2383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8E06F-8D9E-4CD8-B618-74E0BAB5C4EB}"/>
              </a:ext>
            </a:extLst>
          </p:cNvPr>
          <p:cNvSpPr txBox="1"/>
          <p:nvPr/>
        </p:nvSpPr>
        <p:spPr>
          <a:xfrm>
            <a:off x="2739118" y="2383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5EA2D-1D97-4313-8688-97C6A77EE8BD}"/>
              </a:ext>
            </a:extLst>
          </p:cNvPr>
          <p:cNvSpPr txBox="1"/>
          <p:nvPr/>
        </p:nvSpPr>
        <p:spPr>
          <a:xfrm>
            <a:off x="2739118" y="1432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3FD48-7CB5-4AA9-A063-28ABB24D4BD1}"/>
              </a:ext>
            </a:extLst>
          </p:cNvPr>
          <p:cNvSpPr txBox="1"/>
          <p:nvPr/>
        </p:nvSpPr>
        <p:spPr>
          <a:xfrm>
            <a:off x="2408267" y="1428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CDD67-2772-4952-97E1-2BCA6F8F713B}"/>
              </a:ext>
            </a:extLst>
          </p:cNvPr>
          <p:cNvSpPr txBox="1"/>
          <p:nvPr/>
        </p:nvSpPr>
        <p:spPr>
          <a:xfrm>
            <a:off x="7849961" y="124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C1171-CAA5-4D77-B61D-20C7663435D2}"/>
              </a:ext>
            </a:extLst>
          </p:cNvPr>
          <p:cNvSpPr txBox="1"/>
          <p:nvPr/>
        </p:nvSpPr>
        <p:spPr>
          <a:xfrm>
            <a:off x="8784771" y="1173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536D-0407-4031-81F1-4E53493ED45B}"/>
              </a:ext>
            </a:extLst>
          </p:cNvPr>
          <p:cNvSpPr txBox="1"/>
          <p:nvPr/>
        </p:nvSpPr>
        <p:spPr>
          <a:xfrm>
            <a:off x="8784771" y="804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293E1-428B-48F7-8650-B350FD4E2F97}"/>
              </a:ext>
            </a:extLst>
          </p:cNvPr>
          <p:cNvSpPr txBox="1"/>
          <p:nvPr/>
        </p:nvSpPr>
        <p:spPr>
          <a:xfrm>
            <a:off x="8151647" y="537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4F993-7F09-4A68-A01E-886508231501}"/>
              </a:ext>
            </a:extLst>
          </p:cNvPr>
          <p:cNvSpPr txBox="1"/>
          <p:nvPr/>
        </p:nvSpPr>
        <p:spPr>
          <a:xfrm>
            <a:off x="7908470" y="1963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AD991-87B1-4493-A6D4-33A4E41DCCC9}"/>
              </a:ext>
            </a:extLst>
          </p:cNvPr>
          <p:cNvSpPr txBox="1"/>
          <p:nvPr/>
        </p:nvSpPr>
        <p:spPr>
          <a:xfrm>
            <a:off x="8667753" y="2014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E3F1C-194E-4D5D-AF97-8D58CF55EE81}"/>
              </a:ext>
            </a:extLst>
          </p:cNvPr>
          <p:cNvSpPr txBox="1"/>
          <p:nvPr/>
        </p:nvSpPr>
        <p:spPr>
          <a:xfrm>
            <a:off x="8726262" y="15940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D725C-000D-4E62-9585-DA842D04C360}"/>
              </a:ext>
            </a:extLst>
          </p:cNvPr>
          <p:cNvSpPr txBox="1"/>
          <p:nvPr/>
        </p:nvSpPr>
        <p:spPr>
          <a:xfrm>
            <a:off x="7791452" y="1613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08B3F-D10F-4D66-96E0-6442E36506EE}"/>
              </a:ext>
            </a:extLst>
          </p:cNvPr>
          <p:cNvSpPr txBox="1"/>
          <p:nvPr/>
        </p:nvSpPr>
        <p:spPr>
          <a:xfrm>
            <a:off x="9034178" y="206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D6FA7-161D-4870-9C4C-E0FF66FDB4ED}"/>
              </a:ext>
            </a:extLst>
          </p:cNvPr>
          <p:cNvSpPr txBox="1"/>
          <p:nvPr/>
        </p:nvSpPr>
        <p:spPr>
          <a:xfrm>
            <a:off x="9959073" y="2014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FAABA-7328-4332-AF1A-EF562E24A657}"/>
              </a:ext>
            </a:extLst>
          </p:cNvPr>
          <p:cNvSpPr txBox="1"/>
          <p:nvPr/>
        </p:nvSpPr>
        <p:spPr>
          <a:xfrm>
            <a:off x="9727527" y="136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A9FC9D-D5C1-4499-BC6D-9BC661330794}"/>
              </a:ext>
            </a:extLst>
          </p:cNvPr>
          <p:cNvSpPr txBox="1"/>
          <p:nvPr/>
        </p:nvSpPr>
        <p:spPr>
          <a:xfrm>
            <a:off x="6136377" y="4005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5D520-17EE-46DC-898A-16B2FD5B1696}"/>
              </a:ext>
            </a:extLst>
          </p:cNvPr>
          <p:cNvSpPr txBox="1"/>
          <p:nvPr/>
        </p:nvSpPr>
        <p:spPr>
          <a:xfrm>
            <a:off x="6435509" y="3163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C75F1-F2F3-4272-84B9-13F649664C5D}"/>
              </a:ext>
            </a:extLst>
          </p:cNvPr>
          <p:cNvSpPr txBox="1"/>
          <p:nvPr/>
        </p:nvSpPr>
        <p:spPr>
          <a:xfrm>
            <a:off x="5756492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4ED41-AA9D-4867-8226-EA6BF132801E}"/>
              </a:ext>
            </a:extLst>
          </p:cNvPr>
          <p:cNvSpPr txBox="1"/>
          <p:nvPr/>
        </p:nvSpPr>
        <p:spPr>
          <a:xfrm>
            <a:off x="8423492" y="4248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91371-3571-40C4-83C6-6E9395A0AFC9}"/>
              </a:ext>
            </a:extLst>
          </p:cNvPr>
          <p:cNvSpPr txBox="1"/>
          <p:nvPr/>
        </p:nvSpPr>
        <p:spPr>
          <a:xfrm>
            <a:off x="9351498" y="4291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BCF454-96B5-4E2B-B1B6-DFD54E789413}"/>
              </a:ext>
            </a:extLst>
          </p:cNvPr>
          <p:cNvSpPr txBox="1"/>
          <p:nvPr/>
        </p:nvSpPr>
        <p:spPr>
          <a:xfrm>
            <a:off x="8726262" y="3611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3295F8-1C0B-422D-B3ED-CAF92B2C3D1E}"/>
              </a:ext>
            </a:extLst>
          </p:cNvPr>
          <p:cNvSpPr txBox="1"/>
          <p:nvPr/>
        </p:nvSpPr>
        <p:spPr>
          <a:xfrm>
            <a:off x="9345365" y="5086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C0F5E-7BA8-40B0-88E2-EAD5AB3A6F5F}"/>
              </a:ext>
            </a:extLst>
          </p:cNvPr>
          <p:cNvSpPr txBox="1"/>
          <p:nvPr/>
        </p:nvSpPr>
        <p:spPr>
          <a:xfrm>
            <a:off x="9375300" y="4717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7EE9C-0F89-4805-981B-B7364A308BE2}"/>
              </a:ext>
            </a:extLst>
          </p:cNvPr>
          <p:cNvSpPr txBox="1"/>
          <p:nvPr/>
        </p:nvSpPr>
        <p:spPr>
          <a:xfrm>
            <a:off x="8423492" y="4675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44DB4-2F19-4130-8A8F-02F48CDC22BF}"/>
              </a:ext>
            </a:extLst>
          </p:cNvPr>
          <p:cNvSpPr txBox="1"/>
          <p:nvPr/>
        </p:nvSpPr>
        <p:spPr>
          <a:xfrm>
            <a:off x="8421936" y="5845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922EC-778B-49B3-A7F9-AF32D0C1A697}"/>
              </a:ext>
            </a:extLst>
          </p:cNvPr>
          <p:cNvSpPr txBox="1"/>
          <p:nvPr/>
        </p:nvSpPr>
        <p:spPr>
          <a:xfrm>
            <a:off x="9375300" y="5879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1A5E9-18C5-40A6-A65A-58EE717FFA9E}"/>
              </a:ext>
            </a:extLst>
          </p:cNvPr>
          <p:cNvSpPr txBox="1"/>
          <p:nvPr/>
        </p:nvSpPr>
        <p:spPr>
          <a:xfrm>
            <a:off x="9375300" y="5510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B9248-D628-44AC-A49F-A9E99CFB1D66}"/>
              </a:ext>
            </a:extLst>
          </p:cNvPr>
          <p:cNvSpPr txBox="1"/>
          <p:nvPr/>
        </p:nvSpPr>
        <p:spPr>
          <a:xfrm>
            <a:off x="8421936" y="5499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1EF95E-3D95-4C87-8E9C-3003FD6DA2CF}"/>
              </a:ext>
            </a:extLst>
          </p:cNvPr>
          <p:cNvSpPr txBox="1"/>
          <p:nvPr/>
        </p:nvSpPr>
        <p:spPr>
          <a:xfrm>
            <a:off x="2291249" y="4343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29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A15EE-95C8-4267-B8FC-F4865257FC41}"/>
              </a:ext>
            </a:extLst>
          </p:cNvPr>
          <p:cNvSpPr txBox="1"/>
          <p:nvPr/>
        </p:nvSpPr>
        <p:spPr>
          <a:xfrm>
            <a:off x="3287984" y="42900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C50275-D0E5-4875-A594-00E2F36872E7}"/>
              </a:ext>
            </a:extLst>
          </p:cNvPr>
          <p:cNvSpPr txBox="1"/>
          <p:nvPr/>
        </p:nvSpPr>
        <p:spPr>
          <a:xfrm>
            <a:off x="2967103" y="3727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FF3D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89130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Opperman</dc:creator>
  <cp:lastModifiedBy>Paul Opperman</cp:lastModifiedBy>
  <cp:revision>2</cp:revision>
  <dcterms:created xsi:type="dcterms:W3CDTF">2020-01-08T03:58:35Z</dcterms:created>
  <dcterms:modified xsi:type="dcterms:W3CDTF">2020-01-08T04:11:37Z</dcterms:modified>
</cp:coreProperties>
</file>