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835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638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5925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541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9660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5515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524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418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290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901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03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654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29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6052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8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864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F93C8-DF68-4D47-9A06-28092522EC59}" type="datetimeFigureOut">
              <a:rPr lang="pt-PT" smtClean="0"/>
              <a:t>25-01-2018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5CC7D5B-2244-47CD-9A59-A63381C2786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99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32549" y="433111"/>
            <a:ext cx="5306900" cy="990689"/>
          </a:xfrm>
        </p:spPr>
        <p:txBody>
          <a:bodyPr>
            <a:norm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redes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48" y="2609463"/>
            <a:ext cx="4177496" cy="31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categorias</a:t>
            </a:r>
            <a:endParaRPr lang="pt-PT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606476"/>
            <a:ext cx="8915400" cy="3777622"/>
          </a:xfrm>
        </p:spPr>
        <p:txBody>
          <a:bodyPr>
            <a:norm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cabos de cat 1 até cat 7. Como os cabos cat 5 são suficientes tanto para redes de 100 quanto de 1000 megabits, eles são os mais comuns e mais baratos; geralmente custam em torno de 1 real o metro. Os cabos cat5e (os mais comuns atualmente) seguem um padrão um pouco mais estrito, por isso dê preferência a eles na hora de comprar.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todas as categorias, a distância máxima permitida é de 100 metros. O que muda é a 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frequência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(e, 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consequentemente,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taxa máxima de transferência de dados suportada pelo cabo) e o nível de imunidade a interferências externas. Esta é uma descrição de todas as categorias de cabos de par trançado existentes:</a:t>
            </a:r>
          </a:p>
        </p:txBody>
      </p:sp>
    </p:spTree>
    <p:extLst>
      <p:ext uri="{BB962C8B-B14F-4D97-AF65-F5344CB8AC3E}">
        <p14:creationId xmlns:p14="http://schemas.microsoft.com/office/powerpoint/2010/main" val="18047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417089" y="810409"/>
            <a:ext cx="8915400" cy="3777622"/>
          </a:xfrm>
        </p:spPr>
        <p:txBody>
          <a:bodyPr>
            <a:no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Categoria 1: Utilizado em instalações telefônicas, porém inadequado para transmissão de dados.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Categoria 2: Outro tipo de cabo obsoleto. Permite transmissão de dados a até 2.5 megabits e era usado nas antigas redes Arcnet.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Categoria 3: Era o cabo de par trançado sem blindagem mais usado em redes há uma década. Pode se estender por até 100 metros e permite transmissão de dados a até 10 Mbps. A principal diferença do cabo de categoria 3 para os obsoletos cabos de categoria 1 e 2 é o entrançamento dos pares de cabos.</a:t>
            </a: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Enquanto nos cabos 1 e 2 não existe um padrão definido, os cabos de categoria 3 (assim como os de categoria 4 e 5) possuem pelo menos 24 tranças por metro e, por isso, são muito mais resistentes a ruídos externos. Cada par de cabos tem um número diferente de tranças por metro, o que atenua as interferências entre os pares de cabos. Praticamente não existe a possibilidade de dois pares de cabos terem exatamente a mesma disposição de tranças.</a:t>
            </a:r>
          </a:p>
        </p:txBody>
      </p:sp>
    </p:spTree>
    <p:extLst>
      <p:ext uri="{BB962C8B-B14F-4D97-AF65-F5344CB8AC3E}">
        <p14:creationId xmlns:p14="http://schemas.microsoft.com/office/powerpoint/2010/main" val="29922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255725" y="896470"/>
            <a:ext cx="8915400" cy="3777622"/>
          </a:xfrm>
        </p:spPr>
        <p:txBody>
          <a:bodyPr>
            <a:no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categoria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Cabos com uma qualidade um pouco melhor que os cabos de categoria 3. Este tipo de cabo foi muito usado em redes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Ring de 16 megabits. Em teoria podem ser usados também em redes Ethernet de 100 megabits, mas na prática isso é incomum, simplesmente porque estes cabos não são mais fabricados.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Categoria 5: A grande vantagem desta categoria de cabo sobre as anteriores é a taxa de transferência: eles podem ser usados tanto em redes de 100 megabits, quanto em redes de 1 gigabit.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Categoria 5e: Os cabos de categoria 5e são os mais comuns atualmente, com uma qualidade um pouco superior aos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 Eles oferecem uma taxa de atenuação de sinal mais baixa, o que ajuda em cabos mais longos, perto dos 100 metros permitidos. Estão disponíveis tanto cabos blindados, quantos cabos sem blindagem, os mais baratos e comuns.</a:t>
            </a:r>
          </a:p>
        </p:txBody>
      </p:sp>
    </p:spTree>
    <p:extLst>
      <p:ext uri="{BB962C8B-B14F-4D97-AF65-F5344CB8AC3E}">
        <p14:creationId xmlns:p14="http://schemas.microsoft.com/office/powerpoint/2010/main" val="39388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26633" y="842683"/>
            <a:ext cx="8915400" cy="3777622"/>
          </a:xfrm>
        </p:spPr>
        <p:txBody>
          <a:bodyPr>
            <a:noAutofit/>
          </a:bodyPr>
          <a:lstStyle/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Além destes, temos os cabos de categoria 6 e 7, que ainda estão em fase de popularização: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Categoria 6: Utiliza cabos de 4 pares, semelhantes aos cabos de categoria 5 e 5e. Este padrão não está completamente estabelecido, mas o objetivo é usá-lo (assim como os 5e) nas redes Gigabit Ethernet. Já é possível encontrar cabos deste padrão à venda em algumas lojas. Você pode ler um FAQ sobre as características técnicas dos cabos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no: http://www.tiaonline.org/standards/category6/faq.cfm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Categoria 7: Os cabos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também utilizam 4 pares de fios, porém usam conectores mais sofisticados e são muito mais caros. Tanto a </a:t>
            </a:r>
            <a:r>
              <a:rPr lang="pt-P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freqüência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máxima suportada, quanto a atenuação de sinal são melhores do que nos cabos categoria 6. Está em desenvolvimento um padrão de 10 Gigabit Ethernet que utilizará cabos de categoria 6 e 7.</a:t>
            </a:r>
          </a:p>
        </p:txBody>
      </p:sp>
    </p:spTree>
    <p:extLst>
      <p:ext uri="{BB962C8B-B14F-4D97-AF65-F5344CB8AC3E}">
        <p14:creationId xmlns:p14="http://schemas.microsoft.com/office/powerpoint/2010/main" val="42189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2468" y="250282"/>
            <a:ext cx="8911687" cy="1280890"/>
          </a:xfrm>
        </p:spPr>
        <p:txBody>
          <a:bodyPr>
            <a:normAutofit/>
          </a:bodyPr>
          <a:lstStyle/>
          <a:p>
            <a:r>
              <a:rPr lang="pt-PT" sz="5400" dirty="0" smtClean="0"/>
              <a:t>Tipos de rede</a:t>
            </a:r>
            <a:endParaRPr lang="pt-PT" sz="54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302468" y="1294504"/>
            <a:ext cx="8915400" cy="3777622"/>
          </a:xfrm>
        </p:spPr>
        <p:txBody>
          <a:bodyPr>
            <a:noAutofit/>
          </a:bodyPr>
          <a:lstStyle/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 de área alargada (WAN)</a:t>
            </a:r>
          </a:p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redes de área alargada ("Wide </a:t>
            </a:r>
            <a:r>
              <a:rPr lang="pt-P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Área 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Network") têm a dimensão correspondente a países, continentes ou vários continentes. São na realidade </a:t>
            </a:r>
            <a:r>
              <a:rPr lang="pt-P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constituídas 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P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múltiplas 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 interligadas, por exemplo LANs e MANs. O exemplo mais divulgado é a "internet". Dada a sua dimensão e uma vez que englobam LANs e WANs, as tecnologias usadas para a transmissão dos dados são as mais diversas, contudo para que as trocas de informação se processem é necessário um elo comum assente sobre essa tecnologia heterogénea. Esse elo comum é o protocolo de rede.</a:t>
            </a:r>
          </a:p>
          <a:p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interligação ("internetworking") de redes de diferentes tecnologias é assegurada por dispositivos conhecidos por "routers" (encaminhadores). Um "router" possui tipicamente ligação física a duas ou mais redes, recebendo dados de uma rede para os colocar na outra rede. Uma exemplo </a:t>
            </a:r>
            <a:r>
              <a:rPr lang="pt-P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típico 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ligação de uma rede "Ethernet" a uma rede ponto-a-ponto.</a:t>
            </a:r>
          </a:p>
          <a:p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exemplo quanto um particular estabelece uma ligação telefónica com um fornecedor de serviços internet (ISP), podemos considerar que a parte da rede telefónica que está a ser usada passa a fazer parte da WAN que é a "internet".</a:t>
            </a:r>
          </a:p>
        </p:txBody>
      </p:sp>
    </p:spTree>
    <p:extLst>
      <p:ext uri="{BB962C8B-B14F-4D97-AF65-F5344CB8AC3E}">
        <p14:creationId xmlns:p14="http://schemas.microsoft.com/office/powerpoint/2010/main" val="429420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094360" y="823491"/>
            <a:ext cx="8915400" cy="4340179"/>
          </a:xfrm>
        </p:spPr>
        <p:txBody>
          <a:bodyPr/>
          <a:lstStyle/>
          <a:p>
            <a:r>
              <a:rPr lang="pt-PT" dirty="0"/>
              <a:t>Rede local (LAN)</a:t>
            </a:r>
          </a:p>
          <a:p>
            <a:r>
              <a:rPr lang="pt-PT" dirty="0"/>
              <a:t>Uma "Local Area Network" caracteriza-se por ocupar uma área limitada, no máximo um </a:t>
            </a:r>
            <a:r>
              <a:rPr lang="pt-PT" dirty="0" smtClean="0"/>
              <a:t>edifício, </a:t>
            </a:r>
            <a:r>
              <a:rPr lang="pt-PT" dirty="0"/>
              <a:t>ou alguns </a:t>
            </a:r>
            <a:r>
              <a:rPr lang="pt-PT" dirty="0" smtClean="0"/>
              <a:t>edifícios </a:t>
            </a:r>
            <a:r>
              <a:rPr lang="pt-PT" dirty="0"/>
              <a:t>próximos, muitas vezes limitam-se a apenas um piso de um </a:t>
            </a:r>
            <a:r>
              <a:rPr lang="pt-PT" dirty="0" smtClean="0"/>
              <a:t>edifício, </a:t>
            </a:r>
            <a:r>
              <a:rPr lang="pt-PT" dirty="0"/>
              <a:t>um conjunto de salas, ou até uma única sala. São redes de débito medio ou alto (desde 10 Mbps até 1 Gbps, sendo </a:t>
            </a:r>
            <a:r>
              <a:rPr lang="pt-PT" dirty="0" smtClean="0"/>
              <a:t>atualmente </a:t>
            </a:r>
            <a:r>
              <a:rPr lang="pt-PT" dirty="0"/>
              <a:t>o valor de 100 Mbps o mais comum). A tecnologia mais divulgada é o </a:t>
            </a:r>
            <a:r>
              <a:rPr lang="pt-PT" dirty="0" smtClean="0"/>
              <a:t>"Ethernet", </a:t>
            </a:r>
            <a:r>
              <a:rPr lang="pt-PT" dirty="0"/>
              <a:t>ainda em "broadcast", ou usando já "comutação". Existe um conjunto de serviços e protocolos que são </a:t>
            </a:r>
            <a:r>
              <a:rPr lang="pt-PT" dirty="0" smtClean="0"/>
              <a:t>característicos </a:t>
            </a:r>
            <a:r>
              <a:rPr lang="pt-PT" dirty="0"/>
              <a:t>das redes locais e que fazem parte da definição de rede </a:t>
            </a:r>
            <a:r>
              <a:rPr lang="pt-PT" dirty="0" smtClean="0"/>
              <a:t>corporativa.</a:t>
            </a: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49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80421" y="907228"/>
            <a:ext cx="8915400" cy="3777622"/>
          </a:xfrm>
        </p:spPr>
        <p:txBody>
          <a:bodyPr>
            <a:noAutofit/>
          </a:bodyPr>
          <a:lstStyle/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 metropolitana (MAN)</a:t>
            </a:r>
          </a:p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"Metropolitan Area Network" é basicamente uma WAN, cuja dimensão é reduzida, geralmente também assegura a interligação de redes locais. A área abrangida corresponde no máximo a uma cidade. São usadas por exemplo para interligar vários </a:t>
            </a:r>
            <a:r>
              <a:rPr lang="pt-P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edifícios 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afins dispersos numa cidade.</a:t>
            </a:r>
          </a:p>
          <a:p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tecnologia empregue pode incluir redes ponto-a-ponto ou usar meios que permitem um débito mais elevado como FDDI, ATM, DQDB ("Distributed Queue Dual Bus") ou até mesmo Gigabit </a:t>
            </a:r>
            <a:r>
              <a:rPr lang="pt-P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Ethernet. 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vez que as redes de área metropolitana (tal como as WAN) envolvem a utilização de espaços públicos, apenas podem ser instaladas por empresas licenciadas pelo estado, sendo a tecnologia de eleição o ATM. Os únicos casos em que é possível realizar interligações através de espaços públicos é usando micro-ondas rádio ou laser, mesmos nestes casos existem restrições quanto a potência de emissão.</a:t>
            </a:r>
          </a:p>
          <a:p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exemplo de MAN </a:t>
            </a:r>
            <a:r>
              <a:rPr lang="pt-P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atual 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bastante conhecido entre o público geral é a "net-cabo".</a:t>
            </a:r>
          </a:p>
        </p:txBody>
      </p:sp>
    </p:spTree>
    <p:extLst>
      <p:ext uri="{BB962C8B-B14F-4D97-AF65-F5344CB8AC3E}">
        <p14:creationId xmlns:p14="http://schemas.microsoft.com/office/powerpoint/2010/main" val="37053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3753" y="408060"/>
            <a:ext cx="8911687" cy="1280890"/>
          </a:xfrm>
        </p:spPr>
        <p:txBody>
          <a:bodyPr/>
          <a:lstStyle/>
          <a:p>
            <a:r>
              <a:rPr lang="pt-PT" dirty="0" smtClean="0"/>
              <a:t>Equipamentos ativos/passivos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051330" y="1285538"/>
            <a:ext cx="8915400" cy="5572462"/>
          </a:xfrm>
        </p:spPr>
        <p:txBody>
          <a:bodyPr>
            <a:noAutofit/>
          </a:bodyPr>
          <a:lstStyle/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Equipamento ativo:</a:t>
            </a: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todos os equipamentos geradores, recetores de códigos ou conversor de sinais </a:t>
            </a:r>
            <a:r>
              <a:rPr lang="pt-P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elétricos 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óticos.</a:t>
            </a: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Firewall (no caso de se tratar de uma firewall </a:t>
            </a:r>
            <a:r>
              <a:rPr lang="pt-P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física)</a:t>
            </a: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Routers</a:t>
            </a: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Hubs</a:t>
            </a: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Bridges</a:t>
            </a: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05119" y="855765"/>
            <a:ext cx="8915400" cy="5593444"/>
          </a:xfrm>
        </p:spPr>
        <p:txBody>
          <a:bodyPr>
            <a:noAutofit/>
          </a:bodyPr>
          <a:lstStyle/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Equipamento passivo:</a:t>
            </a: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dispositivos que não interferem com os dados ou sinais que passam por el e que permitem a interligação do equipamento ativo.</a:t>
            </a: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Ups</a:t>
            </a: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Bastidores</a:t>
            </a: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calhas</a:t>
            </a: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réguas de alimentação de bastidores</a:t>
            </a:r>
          </a:p>
          <a:p>
            <a:endParaRPr lang="pt-PT" sz="1400" dirty="0"/>
          </a:p>
          <a:p>
            <a:endParaRPr lang="pt-PT" sz="1400" dirty="0"/>
          </a:p>
          <a:p>
            <a:pPr marL="0" indent="0">
              <a:buNone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9948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PT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umario</a:t>
            </a:r>
            <a:endParaRPr lang="pt-PT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427847" y="1520414"/>
            <a:ext cx="8915400" cy="3777622"/>
          </a:xfrm>
        </p:spPr>
        <p:txBody>
          <a:bodyPr>
            <a:normAutofit/>
          </a:bodyPr>
          <a:lstStyle/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Cabos de rede</a:t>
            </a:r>
          </a:p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Onde são utilizados</a:t>
            </a:r>
          </a:p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rede</a:t>
            </a:r>
          </a:p>
          <a:p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Equipamentos ativos/passivos</a:t>
            </a:r>
          </a:p>
          <a:p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4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Cabos de redes</a:t>
            </a:r>
            <a:endParaRPr lang="pt-PT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92925" y="1498899"/>
            <a:ext cx="8915400" cy="3777622"/>
          </a:xfrm>
        </p:spPr>
        <p:txBody>
          <a:bodyPr/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basicamente 3 tipos diferentes de cabos de rede: os cabos de par trançado (que são, de longe, os mais comuns), os cabos de fibra </a:t>
            </a:r>
            <a:r>
              <a:rPr lang="pt-P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ótica </a:t>
            </a: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(usados principalmente em links de longa distância) e os cabos coaxiais, que são usados em cabos de antenas para redes wireless e em algumas redes antigas.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872" y="2894036"/>
            <a:ext cx="5507915" cy="34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pPr algn="just"/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Numa rede de computadores, o meio físico de transmissão, é o canal de comunicação pelo qual os computadores enviam e recebem os sinais que codificam a informação. Para estabelecer a ligação utiliza-se um tipo de cabo, de entre vários existentes para o efeito. As redes e sistemas de comunicação entre computadores que funcionam sem cabos, utilizam a propagação de ondas no espaço – comunicações wireless ou sem fios.</a:t>
            </a:r>
          </a:p>
        </p:txBody>
      </p:sp>
    </p:spTree>
    <p:extLst>
      <p:ext uri="{BB962C8B-B14F-4D97-AF65-F5344CB8AC3E}">
        <p14:creationId xmlns:p14="http://schemas.microsoft.com/office/powerpoint/2010/main" val="40776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395574" y="806823"/>
            <a:ext cx="8915400" cy="4711849"/>
          </a:xfrm>
        </p:spPr>
        <p:txBody>
          <a:bodyPr>
            <a:noAutofit/>
          </a:bodyPr>
          <a:lstStyle/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de cabos usado numa rede designa-se por cabling. </a:t>
            </a: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dois grupos principais de cabos:</a:t>
            </a: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Cabos </a:t>
            </a:r>
            <a:r>
              <a:rPr lang="pt-P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elétricos–normalmente 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cabos de cobre (ou de outro material condutor), que transmitem os dados através de sinais </a:t>
            </a:r>
            <a:r>
              <a:rPr lang="pt-P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elétricos.</a:t>
            </a:r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Cabos </a:t>
            </a:r>
            <a:r>
              <a:rPr lang="pt-P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óticos–cabos 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fibra </a:t>
            </a:r>
            <a:r>
              <a:rPr lang="pt-P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ótica, 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transmitem a informação através de sinais </a:t>
            </a:r>
            <a:r>
              <a:rPr lang="pt-P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óticos 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luminosos.</a:t>
            </a: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cabos </a:t>
            </a:r>
            <a:r>
              <a:rPr lang="pt-P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elétricos 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utilizados em redes podem ser de dois tipos:</a:t>
            </a: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Cabos de pares trançados (twisted-pair cable)</a:t>
            </a: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Cabo coaxial (coaxial cable)</a:t>
            </a:r>
          </a:p>
          <a:p>
            <a:pPr algn="just"/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Cabos de pares trançados</a:t>
            </a: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cabos de pares trançados são constituídos por um ou vários pares de fios de cobre.</a:t>
            </a: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dois fios de cada par estão enrolados em torno um do outro, com o </a:t>
            </a:r>
            <a:r>
              <a:rPr lang="pt-P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criar à sua volta um campo </a:t>
            </a:r>
            <a:r>
              <a:rPr lang="pt-PT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eletromagnético </a:t>
            </a:r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reduz a possibilidade de interferência de sinais externos.</a:t>
            </a:r>
          </a:p>
          <a:p>
            <a:pPr algn="just"/>
            <a:r>
              <a:rPr lang="pt-P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cabos de fácil instalação, de baixo custo e com boas características de transmissão.</a:t>
            </a:r>
          </a:p>
          <a:p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41783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667" y="0"/>
            <a:ext cx="8911687" cy="1280890"/>
          </a:xfrm>
        </p:spPr>
        <p:txBody>
          <a:bodyPr>
            <a:normAutofit/>
          </a:bodyPr>
          <a:lstStyle/>
          <a:p>
            <a:r>
              <a:rPr lang="pt-PT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Onde são utilizados</a:t>
            </a:r>
            <a:endParaRPr lang="pt-PT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417090" y="962809"/>
            <a:ext cx="8915400" cy="5895191"/>
          </a:xfrm>
        </p:spPr>
        <p:txBody>
          <a:bodyPr>
            <a:noAutofit/>
          </a:bodyPr>
          <a:lstStyle/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 linhas telefónicas, em redes locais e em redes alargadas (que utilizam as linhas telefónicas).Existem MAN e WAN com sistemas de transmissão próprios, independentes das linhas telefónicas.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duas modalidades de cabos:</a:t>
            </a: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Cabos UTP–</a:t>
            </a:r>
            <a:r>
              <a:rPr lang="pt-P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Twisted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Par Trançado sem Blindagem.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Cabos STP- Par Trançado Blindado(cabo com blindagem). 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Cabos UTP– </a:t>
            </a:r>
            <a:r>
              <a:rPr lang="pt-P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Twisted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Par Trançado sem Blindagem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cabo é constituído por quatro pares de fios entrelaçados e revestidos por uma capa de PVC (plástico).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cabos deste tipo são mais baratos que os blindados e é mais fácil de manusear e instalar.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taxas de transmissão de até 100 Mbps com a utilização do cabo CAT 5e.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cabo mais usado em redes domésticas e em grandes redes industriais.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mais barato para distâncias até 100 metros; para distâncias maiores utilizam-se cabos de fibra </a:t>
            </a:r>
            <a:r>
              <a:rPr lang="pt-P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óptica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falta de blindagem deste tipo de cabo faz com que não seja recomendada a sua instalação próximo a equipamentos que possam gerar campos magnéticos (fios de rede elétrica, motores, inversores de frequência) e também não podem ficar em ambientes com umidade.</a:t>
            </a:r>
          </a:p>
          <a:p>
            <a:endParaRPr lang="pt-PT" sz="1400" dirty="0"/>
          </a:p>
          <a:p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9614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91179" y="821166"/>
            <a:ext cx="8915400" cy="4052047"/>
          </a:xfrm>
        </p:spPr>
        <p:txBody>
          <a:bodyPr>
            <a:noAutofit/>
          </a:bodyPr>
          <a:lstStyle/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Cabos STP–Par Trançado Blindado(cabo com blindagem)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cabo é semelhante ao UTP, constituído por quatro pares de fios entrelaçados, mas possui uma blindagem, pois é revestido por uma malha metálica.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recomendado para ambientes com interferência </a:t>
            </a:r>
            <a:r>
              <a:rPr lang="pt-P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eletromagnética 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acentuada.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um custo mais elevado do que o UTP, por ser blindado. Se o ambiente onde se pretende utilizar for húmido, com grande interferência </a:t>
            </a:r>
            <a:r>
              <a:rPr lang="pt-P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eletromagnética, 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distâncias acima de 100 metros ou exposto diretamente ao sol é aconselhável o uso de cabos de fibra </a:t>
            </a:r>
            <a:r>
              <a:rPr lang="pt-P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ótica.</a:t>
            </a:r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cabos </a:t>
            </a:r>
            <a:r>
              <a:rPr lang="pt-PT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UTPouSTP</a:t>
            </a:r>
            <a:r>
              <a:rPr lang="pt-P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são muito 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comuns e usados, </a:t>
            </a:r>
            <a:r>
              <a:rPr lang="pt-PT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normalmente, em 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equipamentos para internet de banda larga como ADSLe Televisão por cabo, para ligar a placa de rede aos Hubs, </a:t>
            </a:r>
            <a:r>
              <a:rPr lang="pt-P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Roteador.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Atualmente os cabos UTP mais usados em redes locais de computadores são os da categoria 5, uma vez que são os mais fiáveis e os únicos que permitem taxas de transmissão de 100Mbps.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5 categorias de cabos UTP. </a:t>
            </a:r>
            <a:r>
              <a:rPr lang="pt-P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Oscabos</a:t>
            </a:r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UTP utilizam conectores do tipo RJ-45 para ligação às placas de rede e outros elementos de ligação.</a:t>
            </a: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Cabos coaxiais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cabo é constituído por diversas camadas concêntricas de condutores e isolantes, daí o nome coaxial.</a:t>
            </a:r>
          </a:p>
          <a:p>
            <a:r>
              <a:rPr lang="pt-P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seu interior existe um fio de cobre, ouro, diamante e rubi condutor, revestido por um material isolante e rodeado por uma blindagem.</a:t>
            </a:r>
          </a:p>
          <a:p>
            <a:endParaRPr lang="pt-P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2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/>
          <p:cNvSpPr>
            <a:spLocks noGrp="1"/>
          </p:cNvSpPr>
          <p:nvPr>
            <p:ph idx="1"/>
          </p:nvPr>
        </p:nvSpPr>
        <p:spPr>
          <a:xfrm>
            <a:off x="2255725" y="864198"/>
            <a:ext cx="8915400" cy="4724400"/>
          </a:xfrm>
        </p:spPr>
        <p:txBody>
          <a:bodyPr>
            <a:noAutofit/>
          </a:bodyPr>
          <a:lstStyle/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São do mesmo tipo dos que são usados em aparelhos de televisão (para ligação à antena) ou em aparelhos de vídeo;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Em redes de computadores;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Ligações de áudio;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Ligações de sinais de radiofrequência para rádio e TV-(Transmissores/ </a:t>
            </a:r>
            <a:r>
              <a:rPr lang="pt-PT" sz="1400" dirty="0" err="1">
                <a:latin typeface="Arial" panose="020B0604020202020204" pitchFamily="34" charset="0"/>
                <a:cs typeface="Arial" panose="020B0604020202020204" pitchFamily="34" charset="0"/>
              </a:rPr>
              <a:t>receptores</a:t>
            </a:r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Ligações de radioamador;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Ainda são utilizados em telecomunicações.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A velocidade máxima de transmissão é de 20 Mb/s. Foi utilizado até meados dos anos 90.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Existem dois formatos principais de cabos coaxiais: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Thin Ethernet (também designada por thinnet ou 10base2);</a:t>
            </a:r>
          </a:p>
          <a:p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Thick Ethernet (também designado por thicknet ou 10base5).</a:t>
            </a:r>
          </a:p>
          <a:p>
            <a:endParaRPr lang="pt-P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900723" y="433892"/>
            <a:ext cx="8915400" cy="6020696"/>
          </a:xfrm>
        </p:spPr>
        <p:txBody>
          <a:bodyPr>
            <a:normAutofit fontScale="25000" lnSpcReduction="20000"/>
          </a:bodyPr>
          <a:lstStyle/>
          <a:p>
            <a:endParaRPr lang="pt-PT" dirty="0"/>
          </a:p>
          <a:p>
            <a:r>
              <a:rPr lang="pt-PT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 Ethernet (thinnet ou 10base2)</a:t>
            </a:r>
          </a:p>
          <a:p>
            <a:endParaRPr lang="pt-PT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Cabo </a:t>
            </a:r>
            <a:r>
              <a:rPr lang="pt-PT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coaxial fino.</a:t>
            </a:r>
          </a:p>
          <a:p>
            <a:r>
              <a:rPr lang="pt-PT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 de transmissão de 10 Mbps.</a:t>
            </a:r>
          </a:p>
          <a:p>
            <a:r>
              <a:rPr lang="pt-PT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Extensão máxima de segmento de rede de 185 metros.</a:t>
            </a:r>
          </a:p>
          <a:p>
            <a:r>
              <a:rPr lang="pt-PT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ligações às placas de rede dos computadores são feitas através de conectores BNC.</a:t>
            </a:r>
          </a:p>
          <a:p>
            <a:pPr marL="0" indent="0">
              <a:buNone/>
            </a:pPr>
            <a:r>
              <a:rPr lang="pt-PT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 </a:t>
            </a:r>
            <a:r>
              <a:rPr lang="pt-PT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(thicknet ou 10base5)</a:t>
            </a:r>
          </a:p>
          <a:p>
            <a:endParaRPr lang="pt-PT" sz="5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Cabo coaxial grosso.</a:t>
            </a:r>
          </a:p>
          <a:p>
            <a:r>
              <a:rPr lang="pt-PT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de transmissão semelhante ao anterior, mas com uma extensão máxima de segmento de rede de cerca de 500 metros.</a:t>
            </a:r>
          </a:p>
          <a:p>
            <a:r>
              <a:rPr lang="pt-PT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ligações às placas dos computadores não são feitas </a:t>
            </a:r>
            <a:r>
              <a:rPr lang="pt-PT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diretamente, </a:t>
            </a:r>
            <a:r>
              <a:rPr lang="pt-PT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 através de dispositivos específicos, chamados transceivers (transmiter + receiver).</a:t>
            </a:r>
          </a:p>
          <a:p>
            <a:endParaRPr lang="pt-PT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dos cabos coaxiais</a:t>
            </a:r>
          </a:p>
          <a:p>
            <a:endParaRPr lang="pt-PT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PT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resistência a interferências.</a:t>
            </a:r>
          </a:p>
          <a:p>
            <a:r>
              <a:rPr lang="pt-PT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Taxas de transmissão razoáveis.</a:t>
            </a:r>
          </a:p>
          <a:p>
            <a:r>
              <a:rPr lang="pt-PT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Alguma flexibilidade em termos de conexões.</a:t>
            </a:r>
          </a:p>
          <a:p>
            <a:r>
              <a:rPr lang="pt-PT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Foram durante algum tempo foram bastante utilizados em redes locais.</a:t>
            </a:r>
          </a:p>
          <a:p>
            <a:endParaRPr lang="pt-PT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6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242</TotalTime>
  <Words>2227</Words>
  <Application>Microsoft Office PowerPoint</Application>
  <PresentationFormat>Ecrã Panorâmico</PresentationFormat>
  <Paragraphs>152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Times New Roman</vt:lpstr>
      <vt:lpstr>Wingdings 3</vt:lpstr>
      <vt:lpstr>Haste</vt:lpstr>
      <vt:lpstr>Tipos de redes</vt:lpstr>
      <vt:lpstr>Sumario</vt:lpstr>
      <vt:lpstr>Cabos de redes</vt:lpstr>
      <vt:lpstr>Apresentação do PowerPoint</vt:lpstr>
      <vt:lpstr>Apresentação do PowerPoint</vt:lpstr>
      <vt:lpstr>Onde são utilizados</vt:lpstr>
      <vt:lpstr>Apresentação do PowerPoint</vt:lpstr>
      <vt:lpstr>Apresentação do PowerPoint</vt:lpstr>
      <vt:lpstr>Apresentação do PowerPoint</vt:lpstr>
      <vt:lpstr>categorias</vt:lpstr>
      <vt:lpstr>Apresentação do PowerPoint</vt:lpstr>
      <vt:lpstr>Apresentação do PowerPoint</vt:lpstr>
      <vt:lpstr>Apresentação do PowerPoint</vt:lpstr>
      <vt:lpstr>Tipos de rede</vt:lpstr>
      <vt:lpstr>Apresentação do PowerPoint</vt:lpstr>
      <vt:lpstr>Apresentação do PowerPoint</vt:lpstr>
      <vt:lpstr>Equipamentos ativos/passivos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redes</dc:title>
  <dc:creator>S5_6</dc:creator>
  <cp:lastModifiedBy>S5_6</cp:lastModifiedBy>
  <cp:revision>13</cp:revision>
  <dcterms:created xsi:type="dcterms:W3CDTF">2018-01-18T10:47:22Z</dcterms:created>
  <dcterms:modified xsi:type="dcterms:W3CDTF">2018-01-25T16:47:24Z</dcterms:modified>
</cp:coreProperties>
</file>