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197"/>
  </p:normalViewPr>
  <p:slideViewPr>
    <p:cSldViewPr snapToGrid="0">
      <p:cViewPr varScale="1">
        <p:scale>
          <a:sx n="83" d="100"/>
          <a:sy n="83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639118" y="693548"/>
            <a:ext cx="6103937" cy="5924228"/>
            <a:chOff x="639118" y="693548"/>
            <a:chExt cx="6103937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210361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2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118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818827" y="693548"/>
            <a:ext cx="6228382" cy="5924228"/>
            <a:chOff x="818827" y="693548"/>
            <a:chExt cx="6228382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377626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6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144790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5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818827" y="693548"/>
            <a:ext cx="6228382" cy="5924228"/>
            <a:chOff x="818827" y="693548"/>
            <a:chExt cx="6228382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377626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4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144790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05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639118" y="693548"/>
            <a:ext cx="6103937" cy="5924228"/>
            <a:chOff x="639118" y="693548"/>
            <a:chExt cx="6103937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210361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5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118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xit with solid fill">
            <a:extLst>
              <a:ext uri="{FF2B5EF4-FFF2-40B4-BE49-F238E27FC236}">
                <a16:creationId xmlns:a16="http://schemas.microsoft.com/office/drawing/2014/main" id="{2418BEA7-3694-D5A3-BBC2-402BB40F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386" y="924731"/>
            <a:ext cx="5408909" cy="540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C8BE1-EE88-9CB8-A246-C92BCDF8F69B}"/>
              </a:ext>
            </a:extLst>
          </p:cNvPr>
          <p:cNvSpPr txBox="1"/>
          <p:nvPr/>
        </p:nvSpPr>
        <p:spPr>
          <a:xfrm>
            <a:off x="1629533" y="1166842"/>
            <a:ext cx="1415772" cy="45243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roxima Nova Rg" panose="02000506030000020004" pitchFamily="2" charset="77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160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1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Vilori Reyes</dc:creator>
  <cp:lastModifiedBy>Paulo Vilori Reyes</cp:lastModifiedBy>
  <cp:revision>7</cp:revision>
  <dcterms:created xsi:type="dcterms:W3CDTF">2022-09-19T15:11:00Z</dcterms:created>
  <dcterms:modified xsi:type="dcterms:W3CDTF">2022-09-19T16:19:25Z</dcterms:modified>
</cp:coreProperties>
</file>