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197"/>
  </p:normalViewPr>
  <p:slideViewPr>
    <p:cSldViewPr snapToGrid="0">
      <p:cViewPr varScale="1">
        <p:scale>
          <a:sx n="115" d="100"/>
          <a:sy n="11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639118" y="693548"/>
            <a:ext cx="6103937" cy="5924228"/>
            <a:chOff x="639118" y="693548"/>
            <a:chExt cx="6103937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827" y="693548"/>
              <a:ext cx="5924228" cy="59242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AE398-2C8A-41D4-BC11-A74E5C7156FC}"/>
                </a:ext>
              </a:extLst>
            </p:cNvPr>
            <p:cNvSpPr txBox="1"/>
            <p:nvPr/>
          </p:nvSpPr>
          <p:spPr>
            <a:xfrm>
              <a:off x="3210361" y="1983781"/>
              <a:ext cx="12376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Proxima Nova Rg" panose="02000506030000020004" pitchFamily="2" charset="77"/>
                </a:rPr>
                <a:t>2</a:t>
              </a:r>
            </a:p>
          </p:txBody>
        </p:sp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118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5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639118" y="693548"/>
            <a:ext cx="6103937" cy="5924228"/>
            <a:chOff x="639118" y="693548"/>
            <a:chExt cx="6103937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827" y="693548"/>
              <a:ext cx="5924228" cy="5924228"/>
            </a:xfrm>
            <a:prstGeom prst="rect">
              <a:avLst/>
            </a:prstGeom>
          </p:spPr>
        </p:pic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118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173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818827" y="693548"/>
            <a:ext cx="6228382" cy="5924228"/>
            <a:chOff x="818827" y="693548"/>
            <a:chExt cx="6228382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18827" y="693548"/>
              <a:ext cx="5924228" cy="59242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AE398-2C8A-41D4-BC11-A74E5C7156FC}"/>
                </a:ext>
              </a:extLst>
            </p:cNvPr>
            <p:cNvSpPr txBox="1"/>
            <p:nvPr/>
          </p:nvSpPr>
          <p:spPr>
            <a:xfrm>
              <a:off x="3377626" y="1983781"/>
              <a:ext cx="12376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Proxima Nova Rg" panose="02000506030000020004" pitchFamily="2" charset="77"/>
                </a:rPr>
                <a:t>6</a:t>
              </a:r>
            </a:p>
          </p:txBody>
        </p:sp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144790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5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818827" y="693548"/>
            <a:ext cx="6228382" cy="5924228"/>
            <a:chOff x="818827" y="693548"/>
            <a:chExt cx="6228382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18827" y="693548"/>
              <a:ext cx="5924228" cy="5924228"/>
            </a:xfrm>
            <a:prstGeom prst="rect">
              <a:avLst/>
            </a:prstGeom>
          </p:spPr>
        </p:pic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144790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752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818827" y="693548"/>
            <a:ext cx="6228382" cy="5924228"/>
            <a:chOff x="818827" y="693548"/>
            <a:chExt cx="6228382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18827" y="693548"/>
              <a:ext cx="5924228" cy="59242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AE398-2C8A-41D4-BC11-A74E5C7156FC}"/>
                </a:ext>
              </a:extLst>
            </p:cNvPr>
            <p:cNvSpPr txBox="1"/>
            <p:nvPr/>
          </p:nvSpPr>
          <p:spPr>
            <a:xfrm>
              <a:off x="3377626" y="1983781"/>
              <a:ext cx="12376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Proxima Nova Rg" panose="02000506030000020004" pitchFamily="2" charset="77"/>
                </a:rPr>
                <a:t>4</a:t>
              </a:r>
            </a:p>
          </p:txBody>
        </p:sp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144790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05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3CCDB7-1F5B-0A1B-2FFE-C4C3089A9CB3}"/>
              </a:ext>
            </a:extLst>
          </p:cNvPr>
          <p:cNvGrpSpPr/>
          <p:nvPr/>
        </p:nvGrpSpPr>
        <p:grpSpPr>
          <a:xfrm>
            <a:off x="639118" y="693548"/>
            <a:ext cx="6103937" cy="5924228"/>
            <a:chOff x="639118" y="693548"/>
            <a:chExt cx="6103937" cy="5924228"/>
          </a:xfrm>
        </p:grpSpPr>
        <p:pic>
          <p:nvPicPr>
            <p:cNvPr id="5" name="Graphic 4" descr="Door Open with solid fill">
              <a:extLst>
                <a:ext uri="{FF2B5EF4-FFF2-40B4-BE49-F238E27FC236}">
                  <a16:creationId xmlns:a16="http://schemas.microsoft.com/office/drawing/2014/main" id="{740F6478-732D-90FE-B035-6D3BEA28D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827" y="693548"/>
              <a:ext cx="5924228" cy="59242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AE398-2C8A-41D4-BC11-A74E5C7156FC}"/>
                </a:ext>
              </a:extLst>
            </p:cNvPr>
            <p:cNvSpPr txBox="1"/>
            <p:nvPr/>
          </p:nvSpPr>
          <p:spPr>
            <a:xfrm>
              <a:off x="3210361" y="1983781"/>
              <a:ext cx="12376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Proxima Nova Rg" panose="02000506030000020004" pitchFamily="2" charset="77"/>
                </a:rPr>
                <a:t>5</a:t>
              </a:r>
            </a:p>
          </p:txBody>
        </p:sp>
        <p:pic>
          <p:nvPicPr>
            <p:cNvPr id="9" name="Graphic 8" descr="Caret Left with solid fill">
              <a:extLst>
                <a:ext uri="{FF2B5EF4-FFF2-40B4-BE49-F238E27FC236}">
                  <a16:creationId xmlns:a16="http://schemas.microsoft.com/office/drawing/2014/main" id="{348A77C8-15DB-D3A8-EA1F-7BB241E3B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118" y="2477790"/>
              <a:ext cx="1902419" cy="190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4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Exit with solid fill">
            <a:extLst>
              <a:ext uri="{FF2B5EF4-FFF2-40B4-BE49-F238E27FC236}">
                <a16:creationId xmlns:a16="http://schemas.microsoft.com/office/drawing/2014/main" id="{2418BEA7-3694-D5A3-BBC2-402BB40FA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386" y="924731"/>
            <a:ext cx="5408909" cy="540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2C8BE1-EE88-9CB8-A246-C92BCDF8F69B}"/>
              </a:ext>
            </a:extLst>
          </p:cNvPr>
          <p:cNvSpPr txBox="1"/>
          <p:nvPr/>
        </p:nvSpPr>
        <p:spPr>
          <a:xfrm>
            <a:off x="1629533" y="1166842"/>
            <a:ext cx="1415772" cy="45243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roxima Nova Rg" panose="02000506030000020004" pitchFamily="2" charset="77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016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68749BB5-D0F8-36F0-7181-35FC70AC0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791705"/>
            <a:ext cx="5399868" cy="53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1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</Words>
  <Application>Microsoft Macintosh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Proxima Nova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Vilori Reyes</dc:creator>
  <cp:lastModifiedBy>Paulo Vilori Reyes</cp:lastModifiedBy>
  <cp:revision>8</cp:revision>
  <dcterms:created xsi:type="dcterms:W3CDTF">2022-09-19T15:11:00Z</dcterms:created>
  <dcterms:modified xsi:type="dcterms:W3CDTF">2022-09-19T17:13:04Z</dcterms:modified>
</cp:coreProperties>
</file>