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519081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2;p8"/>
          <p:cNvSpPr/>
          <p:nvPr/>
        </p:nvSpPr>
        <p:spPr>
          <a:xfrm>
            <a:off x="228600" y="-10437"/>
            <a:ext cx="8229316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Google Shape;43;p8"/>
          <p:cNvSpPr/>
          <p:nvPr/>
        </p:nvSpPr>
        <p:spPr>
          <a:xfrm>
            <a:off x="0" y="-10437"/>
            <a:ext cx="8229316" cy="516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Title Text"/>
          <p:cNvSpPr>
            <a:spLocks noGrp="1"/>
          </p:cNvSpPr>
          <p:nvPr>
            <p:ph type="title"/>
          </p:nvPr>
        </p:nvSpPr>
        <p:spPr>
          <a:xfrm>
            <a:off x="841000" y="1884099"/>
            <a:ext cx="4801500" cy="4095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41000" y="2492424"/>
            <a:ext cx="2671802" cy="2433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Google Shape;46;p8"/>
          <p:cNvSpPr>
            <a:spLocks noGrp="1"/>
          </p:cNvSpPr>
          <p:nvPr>
            <p:ph type="body" sz="quarter" idx="13"/>
          </p:nvPr>
        </p:nvSpPr>
        <p:spPr>
          <a:xfrm>
            <a:off x="3673841" y="2492424"/>
            <a:ext cx="2671802" cy="243330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26" name="Slide Number"/>
          <p:cNvSpPr>
            <a:spLocks noGrp="1"/>
          </p:cNvSpPr>
          <p:nvPr>
            <p:ph type="sldNum" sz="quarter" idx="2"/>
          </p:nvPr>
        </p:nvSpPr>
        <p:spPr>
          <a:xfrm>
            <a:off x="8726862" y="4749851"/>
            <a:ext cx="365066" cy="3606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>
            <a:spLocks noGrp="1"/>
          </p:cNvSpPr>
          <p:nvPr>
            <p:ph type="title"/>
          </p:nvPr>
        </p:nvSpPr>
        <p:spPr>
          <a:xfrm>
            <a:off x="841000" y="1884099"/>
            <a:ext cx="4801500" cy="4095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41000" y="2492424"/>
            <a:ext cx="2671802" cy="2433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Google Shape;46;p8"/>
          <p:cNvSpPr>
            <a:spLocks noGrp="1"/>
          </p:cNvSpPr>
          <p:nvPr>
            <p:ph type="body" sz="quarter" idx="13"/>
          </p:nvPr>
        </p:nvSpPr>
        <p:spPr>
          <a:xfrm>
            <a:off x="3673841" y="2492424"/>
            <a:ext cx="2671802" cy="243330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6" name="Slide Number"/>
          <p:cNvSpPr>
            <a:spLocks noGrp="1"/>
          </p:cNvSpPr>
          <p:nvPr>
            <p:ph type="sldNum" sz="quarter" idx="2"/>
          </p:nvPr>
        </p:nvSpPr>
        <p:spPr>
          <a:xfrm>
            <a:off x="8726862" y="4749851"/>
            <a:ext cx="365066" cy="3606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2;p8"/>
          <p:cNvSpPr/>
          <p:nvPr/>
        </p:nvSpPr>
        <p:spPr>
          <a:xfrm>
            <a:off x="228600" y="-10438"/>
            <a:ext cx="8229317" cy="5164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Google Shape;43;p8"/>
          <p:cNvSpPr/>
          <p:nvPr/>
        </p:nvSpPr>
        <p:spPr>
          <a:xfrm>
            <a:off x="0" y="-10438"/>
            <a:ext cx="8229317" cy="5164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7974" y="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Title Text"/>
          <p:cNvSpPr>
            <a:spLocks noGrp="1"/>
          </p:cNvSpPr>
          <p:nvPr>
            <p:ph type="title"/>
          </p:nvPr>
        </p:nvSpPr>
        <p:spPr>
          <a:xfrm>
            <a:off x="841000" y="1884098"/>
            <a:ext cx="4801500" cy="40950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41000" y="2492424"/>
            <a:ext cx="2671803" cy="24333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46;p8"/>
          <p:cNvSpPr>
            <a:spLocks noGrp="1"/>
          </p:cNvSpPr>
          <p:nvPr>
            <p:ph type="body" sz="quarter" idx="13"/>
          </p:nvPr>
        </p:nvSpPr>
        <p:spPr>
          <a:xfrm>
            <a:off x="3673840" y="2492424"/>
            <a:ext cx="2671803" cy="243330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xfrm>
            <a:off x="8726862" y="4749851"/>
            <a:ext cx="365066" cy="3606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218924" y="-9675"/>
            <a:ext cx="5276876" cy="516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Google Shape;11;p2"/>
          <p:cNvSpPr/>
          <p:nvPr/>
        </p:nvSpPr>
        <p:spPr>
          <a:xfrm>
            <a:off x="-9676" y="-9675"/>
            <a:ext cx="5276876" cy="516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" y="0"/>
                </a:moveTo>
                <a:lnTo>
                  <a:pt x="0" y="21600"/>
                </a:lnTo>
                <a:lnTo>
                  <a:pt x="21600" y="21586"/>
                </a:lnTo>
                <a:lnTo>
                  <a:pt x="15945" y="3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>
            <a:spLocks noGrp="1"/>
          </p:cNvSpPr>
          <p:nvPr>
            <p:ph type="title"/>
          </p:nvPr>
        </p:nvSpPr>
        <p:spPr>
          <a:xfrm>
            <a:off x="648300" y="3404549"/>
            <a:ext cx="3530701" cy="118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4767262"/>
            <a:ext cx="2133600" cy="3606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B7B7B7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▸"/>
        <a:tabLst/>
        <a:defRPr sz="1600" b="0" i="0" u="none" strike="noStrike" cap="none" spc="0" baseline="0">
          <a:ln>
            <a:noFill/>
          </a:ln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1pPr>
      <a:lvl2pPr marL="9144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▹"/>
        <a:tabLst/>
        <a:defRPr sz="1600" b="0" i="0" u="none" strike="noStrike" cap="none" spc="0" baseline="0">
          <a:ln>
            <a:noFill/>
          </a:ln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2pPr>
      <a:lvl3pPr marL="13716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▹"/>
        <a:tabLst/>
        <a:defRPr sz="1600" b="0" i="0" u="none" strike="noStrike" cap="none" spc="0" baseline="0">
          <a:ln>
            <a:noFill/>
          </a:ln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3pPr>
      <a:lvl4pPr marL="18288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●"/>
        <a:tabLst/>
        <a:defRPr sz="1600" b="0" i="0" u="none" strike="noStrike" cap="none" spc="0" baseline="0">
          <a:ln>
            <a:noFill/>
          </a:ln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4pPr>
      <a:lvl5pPr marL="22860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○"/>
        <a:tabLst/>
        <a:defRPr sz="1600" b="0" i="0" u="none" strike="noStrike" cap="none" spc="0" baseline="0">
          <a:ln>
            <a:noFill/>
          </a:ln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5pPr>
      <a:lvl6pPr marL="27432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■"/>
        <a:tabLst/>
        <a:defRPr sz="1600" b="0" i="0" u="none" strike="noStrike" cap="none" spc="0" baseline="0">
          <a:ln>
            <a:noFill/>
          </a:ln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6pPr>
      <a:lvl7pPr marL="32004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●"/>
        <a:tabLst/>
        <a:defRPr sz="1600" b="0" i="0" u="none" strike="noStrike" cap="none" spc="0" baseline="0">
          <a:ln>
            <a:noFill/>
          </a:ln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7pPr>
      <a:lvl8pPr marL="36576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○"/>
        <a:tabLst/>
        <a:defRPr sz="1600" b="0" i="0" u="none" strike="noStrike" cap="none" spc="0" baseline="0">
          <a:ln>
            <a:noFill/>
          </a:ln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8pPr>
      <a:lvl9pPr marL="4114800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999999"/>
        </a:buClr>
        <a:buSzPts val="1600"/>
        <a:buFont typeface="Helvetica"/>
        <a:buChar char="■"/>
        <a:tabLst/>
        <a:defRPr sz="1600" b="0" i="0" u="none" strike="noStrike" cap="none" spc="0" baseline="0">
          <a:ln>
            <a:noFill/>
          </a:ln>
          <a:solidFill>
            <a:srgbClr val="999999"/>
          </a:solidFill>
          <a:uFillTx/>
          <a:latin typeface="Karla"/>
          <a:ea typeface="Karla"/>
          <a:cs typeface="Karla"/>
          <a:sym typeface="Karl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76;p14"/>
          <p:cNvSpPr>
            <a:spLocks noGrp="1"/>
          </p:cNvSpPr>
          <p:nvPr>
            <p:ph type="title"/>
          </p:nvPr>
        </p:nvSpPr>
        <p:spPr>
          <a:xfrm>
            <a:off x="648300" y="3404549"/>
            <a:ext cx="3530701" cy="1182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40663">
              <a:defRPr sz="2268"/>
            </a:lvl1pPr>
          </a:lstStyle>
          <a:p>
            <a:r>
              <a:t>SMALL BUSINESS OWNERS ANALYSIS ACROSS THE US</a:t>
            </a:r>
          </a:p>
        </p:txBody>
      </p:sp>
      <p:grpSp>
        <p:nvGrpSpPr>
          <p:cNvPr id="65" name="Google Shape;77;p14"/>
          <p:cNvGrpSpPr/>
          <p:nvPr/>
        </p:nvGrpSpPr>
        <p:grpSpPr>
          <a:xfrm>
            <a:off x="989448" y="501221"/>
            <a:ext cx="2072252" cy="1984992"/>
            <a:chOff x="0" y="0"/>
            <a:chExt cx="2072250" cy="1984991"/>
          </a:xfrm>
        </p:grpSpPr>
        <p:sp>
          <p:nvSpPr>
            <p:cNvPr id="58" name="Google Shape;78;p14"/>
            <p:cNvSpPr/>
            <p:nvPr/>
          </p:nvSpPr>
          <p:spPr>
            <a:xfrm>
              <a:off x="0" y="132696"/>
              <a:ext cx="2072251" cy="141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4" y="0"/>
                  </a:moveTo>
                  <a:lnTo>
                    <a:pt x="500" y="0"/>
                  </a:lnTo>
                  <a:lnTo>
                    <a:pt x="375" y="51"/>
                  </a:lnTo>
                  <a:lnTo>
                    <a:pt x="251" y="148"/>
                  </a:lnTo>
                  <a:lnTo>
                    <a:pt x="157" y="296"/>
                  </a:lnTo>
                  <a:lnTo>
                    <a:pt x="31" y="591"/>
                  </a:lnTo>
                  <a:lnTo>
                    <a:pt x="0" y="790"/>
                  </a:lnTo>
                  <a:lnTo>
                    <a:pt x="0" y="20810"/>
                  </a:lnTo>
                  <a:lnTo>
                    <a:pt x="31" y="21007"/>
                  </a:lnTo>
                  <a:lnTo>
                    <a:pt x="94" y="21155"/>
                  </a:lnTo>
                  <a:lnTo>
                    <a:pt x="157" y="21304"/>
                  </a:lnTo>
                  <a:lnTo>
                    <a:pt x="251" y="21402"/>
                  </a:lnTo>
                  <a:lnTo>
                    <a:pt x="375" y="21501"/>
                  </a:lnTo>
                  <a:lnTo>
                    <a:pt x="500" y="21549"/>
                  </a:lnTo>
                  <a:lnTo>
                    <a:pt x="626" y="21600"/>
                  </a:lnTo>
                  <a:lnTo>
                    <a:pt x="20974" y="21600"/>
                  </a:lnTo>
                  <a:lnTo>
                    <a:pt x="21099" y="21549"/>
                  </a:lnTo>
                  <a:lnTo>
                    <a:pt x="21223" y="21501"/>
                  </a:lnTo>
                  <a:lnTo>
                    <a:pt x="21349" y="21402"/>
                  </a:lnTo>
                  <a:lnTo>
                    <a:pt x="21443" y="21304"/>
                  </a:lnTo>
                  <a:lnTo>
                    <a:pt x="21506" y="21155"/>
                  </a:lnTo>
                  <a:lnTo>
                    <a:pt x="21568" y="21007"/>
                  </a:lnTo>
                  <a:lnTo>
                    <a:pt x="21600" y="20810"/>
                  </a:lnTo>
                  <a:lnTo>
                    <a:pt x="21600" y="790"/>
                  </a:lnTo>
                  <a:lnTo>
                    <a:pt x="21568" y="591"/>
                  </a:lnTo>
                  <a:lnTo>
                    <a:pt x="21506" y="443"/>
                  </a:lnTo>
                  <a:lnTo>
                    <a:pt x="21443" y="296"/>
                  </a:lnTo>
                  <a:lnTo>
                    <a:pt x="21349" y="148"/>
                  </a:lnTo>
                  <a:lnTo>
                    <a:pt x="21223" y="51"/>
                  </a:lnTo>
                  <a:lnTo>
                    <a:pt x="21099" y="0"/>
                  </a:lnTo>
                  <a:lnTo>
                    <a:pt x="20974" y="0"/>
                  </a:lnTo>
                  <a:close/>
                </a:path>
              </a:pathLst>
            </a:custGeom>
            <a:noFill/>
            <a:ln w="121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" name="Google Shape;79;p14"/>
            <p:cNvSpPr/>
            <p:nvPr/>
          </p:nvSpPr>
          <p:spPr>
            <a:xfrm>
              <a:off x="976011" y="0"/>
              <a:ext cx="120106" cy="13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8419"/>
                  </a:lnTo>
                  <a:lnTo>
                    <a:pt x="20536" y="6320"/>
                  </a:lnTo>
                  <a:lnTo>
                    <a:pt x="19981" y="4740"/>
                  </a:lnTo>
                  <a:lnTo>
                    <a:pt x="16743" y="1580"/>
                  </a:lnTo>
                  <a:lnTo>
                    <a:pt x="15124" y="1039"/>
                  </a:lnTo>
                  <a:lnTo>
                    <a:pt x="12973" y="0"/>
                  </a:lnTo>
                  <a:lnTo>
                    <a:pt x="8649" y="0"/>
                  </a:lnTo>
                  <a:lnTo>
                    <a:pt x="6476" y="1039"/>
                  </a:lnTo>
                  <a:lnTo>
                    <a:pt x="4857" y="1580"/>
                  </a:lnTo>
                  <a:lnTo>
                    <a:pt x="1619" y="4740"/>
                  </a:lnTo>
                  <a:lnTo>
                    <a:pt x="1087" y="6320"/>
                  </a:lnTo>
                  <a:lnTo>
                    <a:pt x="0" y="8419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B7B7B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" name="Google Shape;80;p14"/>
            <p:cNvSpPr/>
            <p:nvPr/>
          </p:nvSpPr>
          <p:spPr>
            <a:xfrm>
              <a:off x="324309" y="1551135"/>
              <a:ext cx="300388" cy="43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2" y="0"/>
                  </a:moveTo>
                  <a:lnTo>
                    <a:pt x="434" y="16927"/>
                  </a:lnTo>
                  <a:lnTo>
                    <a:pt x="213" y="17410"/>
                  </a:lnTo>
                  <a:lnTo>
                    <a:pt x="0" y="18052"/>
                  </a:lnTo>
                  <a:lnTo>
                    <a:pt x="0" y="18701"/>
                  </a:lnTo>
                  <a:lnTo>
                    <a:pt x="213" y="19343"/>
                  </a:lnTo>
                  <a:lnTo>
                    <a:pt x="647" y="19826"/>
                  </a:lnTo>
                  <a:lnTo>
                    <a:pt x="1082" y="20475"/>
                  </a:lnTo>
                  <a:lnTo>
                    <a:pt x="1729" y="20792"/>
                  </a:lnTo>
                  <a:lnTo>
                    <a:pt x="2376" y="21276"/>
                  </a:lnTo>
                  <a:lnTo>
                    <a:pt x="3458" y="21441"/>
                  </a:lnTo>
                  <a:lnTo>
                    <a:pt x="4318" y="21600"/>
                  </a:lnTo>
                  <a:lnTo>
                    <a:pt x="5613" y="21441"/>
                  </a:lnTo>
                  <a:lnTo>
                    <a:pt x="6695" y="21117"/>
                  </a:lnTo>
                  <a:lnTo>
                    <a:pt x="7564" y="20475"/>
                  </a:lnTo>
                  <a:lnTo>
                    <a:pt x="8211" y="19826"/>
                  </a:lnTo>
                  <a:lnTo>
                    <a:pt x="21600" y="0"/>
                  </a:lnTo>
                </a:path>
              </a:pathLst>
            </a:custGeom>
            <a:noFill/>
            <a:ln w="121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" name="Google Shape;81;p14"/>
            <p:cNvSpPr/>
            <p:nvPr/>
          </p:nvSpPr>
          <p:spPr>
            <a:xfrm>
              <a:off x="1447554" y="1551135"/>
              <a:ext cx="300265" cy="43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395" y="19826"/>
                  </a:lnTo>
                  <a:lnTo>
                    <a:pt x="14042" y="20475"/>
                  </a:lnTo>
                  <a:lnTo>
                    <a:pt x="14903" y="21117"/>
                  </a:lnTo>
                  <a:lnTo>
                    <a:pt x="15985" y="21441"/>
                  </a:lnTo>
                  <a:lnTo>
                    <a:pt x="17280" y="21600"/>
                  </a:lnTo>
                  <a:lnTo>
                    <a:pt x="18149" y="21441"/>
                  </a:lnTo>
                  <a:lnTo>
                    <a:pt x="19223" y="21276"/>
                  </a:lnTo>
                  <a:lnTo>
                    <a:pt x="19870" y="20792"/>
                  </a:lnTo>
                  <a:lnTo>
                    <a:pt x="20527" y="20475"/>
                  </a:lnTo>
                  <a:lnTo>
                    <a:pt x="20952" y="19826"/>
                  </a:lnTo>
                  <a:lnTo>
                    <a:pt x="21387" y="19343"/>
                  </a:lnTo>
                  <a:lnTo>
                    <a:pt x="21600" y="18701"/>
                  </a:lnTo>
                  <a:lnTo>
                    <a:pt x="21600" y="18052"/>
                  </a:lnTo>
                  <a:lnTo>
                    <a:pt x="21387" y="17410"/>
                  </a:lnTo>
                  <a:lnTo>
                    <a:pt x="21174" y="16927"/>
                  </a:lnTo>
                  <a:lnTo>
                    <a:pt x="9722" y="0"/>
                  </a:lnTo>
                </a:path>
              </a:pathLst>
            </a:custGeom>
            <a:noFill/>
            <a:ln w="121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" name="Google Shape;82;p14"/>
            <p:cNvSpPr/>
            <p:nvPr/>
          </p:nvSpPr>
          <p:spPr>
            <a:xfrm>
              <a:off x="120105" y="262201"/>
              <a:ext cx="1831917" cy="1159297"/>
            </a:xfrm>
            <a:prstGeom prst="rect">
              <a:avLst/>
            </a:prstGeom>
            <a:noFill/>
            <a:ln w="121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" name="Google Shape;83;p14"/>
            <p:cNvSpPr/>
            <p:nvPr/>
          </p:nvSpPr>
          <p:spPr>
            <a:xfrm>
              <a:off x="432453" y="547271"/>
              <a:ext cx="1135207" cy="61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229" y="18645"/>
                  </a:lnTo>
                  <a:lnTo>
                    <a:pt x="12058" y="18874"/>
                  </a:lnTo>
                  <a:lnTo>
                    <a:pt x="11886" y="19098"/>
                  </a:lnTo>
                  <a:lnTo>
                    <a:pt x="11656" y="19215"/>
                  </a:lnTo>
                  <a:lnTo>
                    <a:pt x="11429" y="19327"/>
                  </a:lnTo>
                  <a:lnTo>
                    <a:pt x="11199" y="19215"/>
                  </a:lnTo>
                  <a:lnTo>
                    <a:pt x="10971" y="19098"/>
                  </a:lnTo>
                  <a:lnTo>
                    <a:pt x="10800" y="18874"/>
                  </a:lnTo>
                  <a:lnTo>
                    <a:pt x="10629" y="18645"/>
                  </a:lnTo>
                  <a:lnTo>
                    <a:pt x="6056" y="9547"/>
                  </a:lnTo>
                  <a:lnTo>
                    <a:pt x="0" y="21600"/>
                  </a:lnTo>
                </a:path>
              </a:pathLst>
            </a:custGeom>
            <a:noFill/>
            <a:ln w="121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" name="Google Shape;84;p14"/>
            <p:cNvSpPr/>
            <p:nvPr/>
          </p:nvSpPr>
          <p:spPr>
            <a:xfrm>
              <a:off x="1258271" y="521344"/>
              <a:ext cx="339477" cy="36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40" y="0"/>
                  </a:lnTo>
                  <a:lnTo>
                    <a:pt x="19301" y="188"/>
                  </a:lnTo>
                  <a:lnTo>
                    <a:pt x="19874" y="573"/>
                  </a:lnTo>
                  <a:lnTo>
                    <a:pt x="20447" y="1146"/>
                  </a:lnTo>
                  <a:lnTo>
                    <a:pt x="21027" y="1719"/>
                  </a:lnTo>
                  <a:lnTo>
                    <a:pt x="21404" y="2292"/>
                  </a:lnTo>
                  <a:lnTo>
                    <a:pt x="21600" y="3053"/>
                  </a:lnTo>
                  <a:lnTo>
                    <a:pt x="21600" y="21600"/>
                  </a:lnTo>
                </a:path>
              </a:pathLst>
            </a:custGeom>
            <a:noFill/>
            <a:ln w="121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6" name="Subtitle 2"/>
          <p:cNvSpPr/>
          <p:nvPr/>
        </p:nvSpPr>
        <p:spPr>
          <a:xfrm>
            <a:off x="6836254" y="3947983"/>
            <a:ext cx="1494377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Jorge Maspons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Mariena Alvarez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Paulo Cortez</a:t>
            </a:r>
          </a:p>
        </p:txBody>
      </p:sp>
      <p:sp>
        <p:nvSpPr>
          <p:cNvPr id="67" name="Subtitle 2"/>
          <p:cNvSpPr/>
          <p:nvPr/>
        </p:nvSpPr>
        <p:spPr>
          <a:xfrm>
            <a:off x="6836254" y="4829114"/>
            <a:ext cx="222641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Data Analytics Bootcamp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26862" y="4749851"/>
            <a:ext cx="365066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2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PREPARATION</a:t>
            </a:r>
          </a:p>
        </p:txBody>
      </p:sp>
      <p:sp>
        <p:nvSpPr>
          <p:cNvPr id="173" name="Google Shape;210;p26"/>
          <p:cNvSpPr/>
          <p:nvPr/>
        </p:nvSpPr>
        <p:spPr>
          <a:xfrm>
            <a:off x="537195" y="707698"/>
            <a:ext cx="474372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1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687" y="1260399"/>
            <a:ext cx="6354840" cy="196621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Rectangle 9"/>
          <p:cNvSpPr/>
          <p:nvPr/>
        </p:nvSpPr>
        <p:spPr>
          <a:xfrm>
            <a:off x="3557425" y="1562100"/>
            <a:ext cx="986001" cy="228600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6291" y="2382934"/>
            <a:ext cx="3701235" cy="250634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 10"/>
          <p:cNvSpPr/>
          <p:nvPr/>
        </p:nvSpPr>
        <p:spPr>
          <a:xfrm>
            <a:off x="5529100" y="3857783"/>
            <a:ext cx="1338427" cy="892067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Rectangle 11"/>
          <p:cNvSpPr/>
          <p:nvPr/>
        </p:nvSpPr>
        <p:spPr>
          <a:xfrm>
            <a:off x="966624" y="1936900"/>
            <a:ext cx="3157702" cy="368151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Rectangle 12"/>
          <p:cNvSpPr/>
          <p:nvPr/>
        </p:nvSpPr>
        <p:spPr>
          <a:xfrm>
            <a:off x="966625" y="2613401"/>
            <a:ext cx="1405101" cy="613206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38098" y="4749851"/>
            <a:ext cx="353830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2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PREPARATION</a:t>
            </a:r>
          </a:p>
        </p:txBody>
      </p:sp>
      <p:sp>
        <p:nvSpPr>
          <p:cNvPr id="183" name="Google Shape;210;p26"/>
          <p:cNvSpPr/>
          <p:nvPr/>
        </p:nvSpPr>
        <p:spPr>
          <a:xfrm>
            <a:off x="537195" y="707698"/>
            <a:ext cx="474372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547" y="1466197"/>
            <a:ext cx="6953827" cy="308675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7" name="Rectangle 8"/>
          <p:cNvGrpSpPr/>
          <p:nvPr/>
        </p:nvGrpSpPr>
        <p:grpSpPr>
          <a:xfrm>
            <a:off x="861849" y="1937647"/>
            <a:ext cx="3148177" cy="329304"/>
            <a:chOff x="0" y="0"/>
            <a:chExt cx="3148175" cy="329303"/>
          </a:xfrm>
        </p:grpSpPr>
        <p:sp>
          <p:nvSpPr>
            <p:cNvPr id="185" name="Rectangle"/>
            <p:cNvSpPr/>
            <p:nvPr/>
          </p:nvSpPr>
          <p:spPr>
            <a:xfrm>
              <a:off x="-1" y="-1"/>
              <a:ext cx="3148177" cy="329305"/>
            </a:xfrm>
            <a:prstGeom prst="rect">
              <a:avLst/>
            </a:prstGeom>
            <a:noFill/>
            <a:ln w="9525" cap="flat">
              <a:solidFill>
                <a:srgbClr val="FE310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" name="1"/>
            <p:cNvSpPr/>
            <p:nvPr/>
          </p:nvSpPr>
          <p:spPr>
            <a:xfrm>
              <a:off x="-1" y="20239"/>
              <a:ext cx="3148177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8" name="Google Shape;210;p26"/>
          <p:cNvSpPr/>
          <p:nvPr/>
        </p:nvSpPr>
        <p:spPr>
          <a:xfrm>
            <a:off x="4574037" y="1736569"/>
            <a:ext cx="142902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Thank you Mike!</a:t>
            </a:r>
          </a:p>
        </p:txBody>
      </p:sp>
      <p:sp>
        <p:nvSpPr>
          <p:cNvPr id="189" name="Straight Arrow Connector 12"/>
          <p:cNvSpPr/>
          <p:nvPr/>
        </p:nvSpPr>
        <p:spPr>
          <a:xfrm flipV="1">
            <a:off x="4081045" y="1937647"/>
            <a:ext cx="553283" cy="105149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" name="Arc 14"/>
          <p:cNvSpPr/>
          <p:nvPr/>
        </p:nvSpPr>
        <p:spPr>
          <a:xfrm rot="14435070">
            <a:off x="736487" y="2793703"/>
            <a:ext cx="210138" cy="142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15" extrusionOk="0">
                <a:moveTo>
                  <a:pt x="0" y="743"/>
                </a:moveTo>
                <a:cubicBezTo>
                  <a:pt x="9014" y="-2185"/>
                  <a:pt x="18396" y="3802"/>
                  <a:pt x="20955" y="14114"/>
                </a:cubicBezTo>
                <a:cubicBezTo>
                  <a:pt x="21383" y="15838"/>
                  <a:pt x="21600" y="17622"/>
                  <a:pt x="21600" y="19415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26862" y="4749851"/>
            <a:ext cx="365066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93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MODELLING</a:t>
            </a:r>
          </a:p>
        </p:txBody>
      </p:sp>
      <p:sp>
        <p:nvSpPr>
          <p:cNvPr id="194" name="Google Shape;210;p26"/>
          <p:cNvSpPr/>
          <p:nvPr/>
        </p:nvSpPr>
        <p:spPr>
          <a:xfrm>
            <a:off x="537195" y="707698"/>
            <a:ext cx="474372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19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b="1296"/>
          <a:stretch>
            <a:fillRect/>
          </a:stretch>
        </p:blipFill>
        <p:spPr>
          <a:xfrm>
            <a:off x="537195" y="1055649"/>
            <a:ext cx="4379128" cy="408467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Rectangle 11"/>
          <p:cNvSpPr/>
          <p:nvPr/>
        </p:nvSpPr>
        <p:spPr>
          <a:xfrm>
            <a:off x="537194" y="1076322"/>
            <a:ext cx="4520581" cy="438152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Rectangle 13"/>
          <p:cNvSpPr/>
          <p:nvPr/>
        </p:nvSpPr>
        <p:spPr>
          <a:xfrm>
            <a:off x="857705" y="3194047"/>
            <a:ext cx="3038021" cy="1473204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6459" y="2187573"/>
            <a:ext cx="4491056" cy="2232027"/>
          </a:xfrm>
          <a:prstGeom prst="rect">
            <a:avLst/>
          </a:prstGeom>
          <a:ln>
            <a:solidFill>
              <a:srgbClr val="FE3108"/>
            </a:solidFill>
          </a:ln>
        </p:spPr>
      </p:pic>
      <p:sp>
        <p:nvSpPr>
          <p:cNvPr id="199" name="Straight Connector 6"/>
          <p:cNvSpPr/>
          <p:nvPr/>
        </p:nvSpPr>
        <p:spPr>
          <a:xfrm flipV="1">
            <a:off x="3895726" y="3051173"/>
            <a:ext cx="626138" cy="552451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Straight Connector 12"/>
          <p:cNvSpPr/>
          <p:nvPr/>
        </p:nvSpPr>
        <p:spPr>
          <a:xfrm>
            <a:off x="3895724" y="3746496"/>
            <a:ext cx="626138" cy="362765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" name="Rectangle 14"/>
          <p:cNvSpPr/>
          <p:nvPr/>
        </p:nvSpPr>
        <p:spPr>
          <a:xfrm>
            <a:off x="4565034" y="2255871"/>
            <a:ext cx="4350552" cy="477804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Google Shape;210;p26"/>
          <p:cNvSpPr/>
          <p:nvPr/>
        </p:nvSpPr>
        <p:spPr>
          <a:xfrm>
            <a:off x="4410073" y="1674523"/>
            <a:ext cx="1876427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Same view as used to</a:t>
            </a:r>
            <a:endParaRPr sz="1200">
              <a:solidFill>
                <a:srgbClr val="B7B7B7"/>
              </a:solidFill>
            </a:endParaRPr>
          </a:p>
          <a:p>
            <a: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Slice per industry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  <p:bldP spid="199" grpId="3" animBg="1" advAuto="0"/>
      <p:bldP spid="200" grpId="4" animBg="1" advAuto="0"/>
      <p:bldP spid="201" grpId="2" animBg="1" advAuto="0"/>
      <p:bldP spid="202" grpId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MODELLING</a:t>
            </a:r>
          </a:p>
        </p:txBody>
      </p:sp>
      <p:sp>
        <p:nvSpPr>
          <p:cNvPr id="205" name="Google Shape;210;p26"/>
          <p:cNvSpPr/>
          <p:nvPr/>
        </p:nvSpPr>
        <p:spPr>
          <a:xfrm>
            <a:off x="537195" y="707698"/>
            <a:ext cx="474372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2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195" y="1152525"/>
            <a:ext cx="4631885" cy="392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Rectangle 16"/>
          <p:cNvSpPr/>
          <p:nvPr/>
        </p:nvSpPr>
        <p:spPr>
          <a:xfrm>
            <a:off x="457655" y="2889247"/>
            <a:ext cx="4823262" cy="2187579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Google Shape;210;p26"/>
          <p:cNvSpPr/>
          <p:nvPr/>
        </p:nvSpPr>
        <p:spPr>
          <a:xfrm>
            <a:off x="5486398" y="3674736"/>
            <a:ext cx="1876427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To be used when creating the plots</a:t>
            </a:r>
          </a:p>
        </p:txBody>
      </p:sp>
      <p:sp>
        <p:nvSpPr>
          <p:cNvPr id="209" name="Google Shape;210;p26"/>
          <p:cNvSpPr/>
          <p:nvPr/>
        </p:nvSpPr>
        <p:spPr>
          <a:xfrm>
            <a:off x="2853138" y="1547486"/>
            <a:ext cx="2395483" cy="67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Percentage column created to be compared to other genders and ethnicities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MODELLING</a:t>
            </a:r>
          </a:p>
        </p:txBody>
      </p:sp>
      <p:sp>
        <p:nvSpPr>
          <p:cNvPr id="212" name="Google Shape;210;p26"/>
          <p:cNvSpPr/>
          <p:nvPr/>
        </p:nvSpPr>
        <p:spPr>
          <a:xfrm>
            <a:off x="537195" y="707698"/>
            <a:ext cx="474372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21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197" y="1055650"/>
            <a:ext cx="6449856" cy="3218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Google Shape;210;p26"/>
          <p:cNvSpPr/>
          <p:nvPr/>
        </p:nvSpPr>
        <p:spPr>
          <a:xfrm>
            <a:off x="4130209" y="3161027"/>
            <a:ext cx="1876427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Manipulating data to be merged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MODELLING</a:t>
            </a:r>
          </a:p>
        </p:txBody>
      </p:sp>
      <p:sp>
        <p:nvSpPr>
          <p:cNvPr id="217" name="Google Shape;210;p26"/>
          <p:cNvSpPr/>
          <p:nvPr/>
        </p:nvSpPr>
        <p:spPr>
          <a:xfrm>
            <a:off x="537195" y="707698"/>
            <a:ext cx="474372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t="799"/>
          <a:stretch>
            <a:fillRect/>
          </a:stretch>
        </p:blipFill>
        <p:spPr>
          <a:xfrm>
            <a:off x="537195" y="1260399"/>
            <a:ext cx="5973364" cy="3359617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Google Shape;210;p26"/>
          <p:cNvSpPr/>
          <p:nvPr/>
        </p:nvSpPr>
        <p:spPr>
          <a:xfrm>
            <a:off x="4222677" y="3705558"/>
            <a:ext cx="1876427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Merging data to create plots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>
            <a:spLocks noGrp="1"/>
          </p:cNvSpPr>
          <p:nvPr>
            <p:ph type="title"/>
          </p:nvPr>
        </p:nvSpPr>
        <p:spPr>
          <a:xfrm>
            <a:off x="537196" y="1161191"/>
            <a:ext cx="5974666" cy="409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Amount of capital required for business ownership in the U.S.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03922" y="2122226"/>
            <a:ext cx="2647269" cy="1686682"/>
          </a:xfrm>
          <a:prstGeom prst="rect">
            <a:avLst/>
          </a:prstGeom>
        </p:spPr>
        <p:txBody>
          <a:bodyPr/>
          <a:lstStyle>
            <a:lvl1pPr marL="443483" indent="-320293" defTabSz="886967">
              <a:lnSpc>
                <a:spcPct val="90000"/>
              </a:lnSpc>
              <a:spcBef>
                <a:spcPts val="500"/>
              </a:spcBef>
              <a:buSzPts val="1900"/>
              <a:defRPr sz="1900"/>
            </a:lvl1pPr>
          </a:lstStyle>
          <a:p>
            <a:r>
              <a:t>Almost 90% of SBOs founded / acquired a business with &lt;$50k</a:t>
            </a:r>
          </a:p>
        </p:txBody>
      </p:sp>
      <p:sp>
        <p:nvSpPr>
          <p:cNvPr id="223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26861" y="4749851"/>
            <a:ext cx="365066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24" name="Google Shape;210;p26"/>
          <p:cNvSpPr/>
          <p:nvPr/>
        </p:nvSpPr>
        <p:spPr>
          <a:xfrm>
            <a:off x="537194" y="707697"/>
            <a:ext cx="4743724" cy="34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sp>
        <p:nvSpPr>
          <p:cNvPr id="225" name="Google Shape;210;p26"/>
          <p:cNvSpPr/>
          <p:nvPr/>
        </p:nvSpPr>
        <p:spPr>
          <a:xfrm>
            <a:off x="537194" y="481598"/>
            <a:ext cx="4743724" cy="36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>
                <a:solidFill>
                  <a:srgbClr val="00B050"/>
                </a:solidFill>
              </a:rPr>
              <a:t>REPORTING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22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1417" y="1676231"/>
            <a:ext cx="3720546" cy="3467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>
            <a:spLocks noGrp="1"/>
          </p:cNvSpPr>
          <p:nvPr>
            <p:ph type="title"/>
          </p:nvPr>
        </p:nvSpPr>
        <p:spPr>
          <a:xfrm>
            <a:off x="537196" y="1161191"/>
            <a:ext cx="5974666" cy="409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Most popular industries for U.S. small businesses</a:t>
            </a:r>
          </a:p>
        </p:txBody>
      </p:sp>
      <p:sp>
        <p:nvSpPr>
          <p:cNvPr id="229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512857" y="2035992"/>
            <a:ext cx="3081870" cy="1686681"/>
          </a:xfrm>
          <a:prstGeom prst="rect">
            <a:avLst/>
          </a:prstGeom>
        </p:spPr>
        <p:txBody>
          <a:bodyPr/>
          <a:lstStyle>
            <a:lvl1pPr marL="438911" indent="-316990" defTabSz="877822">
              <a:spcBef>
                <a:spcPts val="500"/>
              </a:spcBef>
              <a:buSzPts val="1700"/>
              <a:defRPr sz="1700"/>
            </a:lvl1pPr>
          </a:lstStyle>
          <a:p>
            <a:r>
              <a:t>Top 5 industries (~60%): Professional &amp; Other services, Real estate, Construction, and Retail </a:t>
            </a:r>
          </a:p>
        </p:txBody>
      </p:sp>
      <p:sp>
        <p:nvSpPr>
          <p:cNvPr id="230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26861" y="4749851"/>
            <a:ext cx="365066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1" name="Google Shape;210;p26"/>
          <p:cNvSpPr/>
          <p:nvPr/>
        </p:nvSpPr>
        <p:spPr>
          <a:xfrm>
            <a:off x="537194" y="707697"/>
            <a:ext cx="4743724" cy="34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233" name="All firms - breakdown by industry.png" descr="All firms - breakdown by indus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6031" y="113418"/>
            <a:ext cx="3956379" cy="491666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210;p26"/>
          <p:cNvSpPr/>
          <p:nvPr/>
        </p:nvSpPr>
        <p:spPr>
          <a:xfrm>
            <a:off x="537194" y="481598"/>
            <a:ext cx="4743724" cy="36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>
                <a:solidFill>
                  <a:srgbClr val="00B050"/>
                </a:solidFill>
              </a:rPr>
              <a:t>REPORTING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>
            <a:spLocks noGrp="1"/>
          </p:cNvSpPr>
          <p:nvPr>
            <p:ph type="title"/>
          </p:nvPr>
        </p:nvSpPr>
        <p:spPr>
          <a:xfrm>
            <a:off x="537196" y="1161191"/>
            <a:ext cx="5974666" cy="409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Industries characterized for high capital requirements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51206" y="1880983"/>
            <a:ext cx="2777071" cy="1816910"/>
          </a:xfrm>
          <a:prstGeom prst="rect">
            <a:avLst/>
          </a:prstGeom>
        </p:spPr>
        <p:txBody>
          <a:bodyPr/>
          <a:lstStyle>
            <a:lvl1pPr marL="397763" indent="-287274" defTabSz="795527">
              <a:spcBef>
                <a:spcPts val="500"/>
              </a:spcBef>
              <a:buSzPts val="1700"/>
              <a:defRPr sz="1700"/>
            </a:lvl1pPr>
          </a:lstStyle>
          <a:p>
            <a:r>
              <a:t>~1/3 of SBOs invested &gt;$50k to enter into: Accommodation &amp; food services, and Real estate </a:t>
            </a:r>
          </a:p>
        </p:txBody>
      </p:sp>
      <p:sp>
        <p:nvSpPr>
          <p:cNvPr id="237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26861" y="4749851"/>
            <a:ext cx="365066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38" name="Google Shape;210;p26"/>
          <p:cNvSpPr/>
          <p:nvPr/>
        </p:nvSpPr>
        <p:spPr>
          <a:xfrm>
            <a:off x="537194" y="707697"/>
            <a:ext cx="4743724" cy="34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24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3817" y="1676232"/>
            <a:ext cx="4506559" cy="32929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210;p26"/>
          <p:cNvSpPr/>
          <p:nvPr/>
        </p:nvSpPr>
        <p:spPr>
          <a:xfrm>
            <a:off x="537194" y="481598"/>
            <a:ext cx="4743724" cy="36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>
                <a:solidFill>
                  <a:srgbClr val="00B050"/>
                </a:solidFill>
              </a:rPr>
              <a:t>REPORTING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>
            <a:spLocks noGrp="1"/>
          </p:cNvSpPr>
          <p:nvPr>
            <p:ph type="title"/>
          </p:nvPr>
        </p:nvSpPr>
        <p:spPr>
          <a:xfrm>
            <a:off x="537196" y="1161191"/>
            <a:ext cx="5974666" cy="409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Influence of ethnicity in industry selection</a:t>
            </a:r>
          </a:p>
        </p:txBody>
      </p:sp>
      <p:sp>
        <p:nvSpPr>
          <p:cNvPr id="24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75196" y="2188778"/>
            <a:ext cx="3945020" cy="1715312"/>
          </a:xfrm>
          <a:prstGeom prst="rect">
            <a:avLst/>
          </a:prstGeom>
        </p:spPr>
        <p:txBody>
          <a:bodyPr/>
          <a:lstStyle>
            <a:lvl1pPr marL="397763" indent="-287274" defTabSz="795527">
              <a:lnSpc>
                <a:spcPct val="90000"/>
              </a:lnSpc>
              <a:spcBef>
                <a:spcPts val="500"/>
              </a:spcBef>
              <a:buSzPts val="1700"/>
              <a:defRPr sz="1700"/>
            </a:lvl1pPr>
          </a:lstStyle>
          <a:p>
            <a:r>
              <a:t>Whites have &gt; relative % in Real estate; Asians in Retail Accommodation / Food; African Americans in Health care services; Other minorities in Construction </a:t>
            </a:r>
          </a:p>
        </p:txBody>
      </p:sp>
      <p:sp>
        <p:nvSpPr>
          <p:cNvPr id="244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26861" y="4749851"/>
            <a:ext cx="365066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45" name="Google Shape;210;p26"/>
          <p:cNvSpPr/>
          <p:nvPr/>
        </p:nvSpPr>
        <p:spPr>
          <a:xfrm>
            <a:off x="537194" y="707697"/>
            <a:ext cx="4743724" cy="34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247" name="White - breakdown by industry.png" descr="White - breakdown by indus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1029" y="110997"/>
            <a:ext cx="3945019" cy="492150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210;p26"/>
          <p:cNvSpPr/>
          <p:nvPr/>
        </p:nvSpPr>
        <p:spPr>
          <a:xfrm>
            <a:off x="537194" y="481598"/>
            <a:ext cx="4743724" cy="36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>
                <a:solidFill>
                  <a:srgbClr val="00B050"/>
                </a:solidFill>
              </a:rPr>
              <a:t>REPORTING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811619" y="4749851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" name="Google Shape;117;p18"/>
          <p:cNvSpPr>
            <a:spLocks noGrp="1"/>
          </p:cNvSpPr>
          <p:nvPr>
            <p:ph type="body" sz="half" idx="1"/>
          </p:nvPr>
        </p:nvSpPr>
        <p:spPr>
          <a:xfrm>
            <a:off x="858799" y="1504950"/>
            <a:ext cx="5324100" cy="22557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600"/>
            </a:pPr>
            <a:r>
              <a:t>“Small business are the </a:t>
            </a:r>
            <a:r>
              <a:rPr>
                <a:solidFill>
                  <a:srgbClr val="00B050"/>
                </a:solidFill>
              </a:rPr>
              <a:t>backbone</a:t>
            </a:r>
            <a:r>
              <a:t> of our </a:t>
            </a:r>
            <a:r>
              <a:rPr>
                <a:solidFill>
                  <a:srgbClr val="00B050"/>
                </a:solidFill>
              </a:rPr>
              <a:t>economy</a:t>
            </a:r>
            <a: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>
            <a:spLocks noGrp="1"/>
          </p:cNvSpPr>
          <p:nvPr>
            <p:ph type="title"/>
          </p:nvPr>
        </p:nvSpPr>
        <p:spPr>
          <a:xfrm>
            <a:off x="537196" y="1161191"/>
            <a:ext cx="5974666" cy="409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Influence of ethnicity in investment range</a:t>
            </a:r>
          </a:p>
        </p:txBody>
      </p:sp>
      <p:sp>
        <p:nvSpPr>
          <p:cNvPr id="250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26861" y="4749851"/>
            <a:ext cx="365066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51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21149" y="1880983"/>
            <a:ext cx="2643197" cy="1935443"/>
          </a:xfrm>
          <a:prstGeom prst="rect">
            <a:avLst/>
          </a:prstGeom>
        </p:spPr>
        <p:txBody>
          <a:bodyPr/>
          <a:lstStyle>
            <a:lvl1pPr marL="370331" indent="-267461" defTabSz="740662">
              <a:lnSpc>
                <a:spcPct val="90000"/>
              </a:lnSpc>
              <a:spcBef>
                <a:spcPts val="400"/>
              </a:spcBef>
            </a:lvl1pPr>
          </a:lstStyle>
          <a:p>
            <a:r>
              <a:t>Asians make higher initial investments compared to other ethnicity groups; partly industry selection, partly other factors</a:t>
            </a:r>
          </a:p>
        </p:txBody>
      </p:sp>
      <p:sp>
        <p:nvSpPr>
          <p:cNvPr id="252" name="Google Shape;210;p26"/>
          <p:cNvSpPr/>
          <p:nvPr/>
        </p:nvSpPr>
        <p:spPr>
          <a:xfrm>
            <a:off x="537194" y="707697"/>
            <a:ext cx="4743724" cy="34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254" name="Amount of capital.png" descr="Amount of capit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324" y="1535961"/>
            <a:ext cx="6363035" cy="318151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210;p26"/>
          <p:cNvSpPr/>
          <p:nvPr/>
        </p:nvSpPr>
        <p:spPr>
          <a:xfrm>
            <a:off x="537194" y="481598"/>
            <a:ext cx="4743724" cy="36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>
                <a:solidFill>
                  <a:srgbClr val="00B050"/>
                </a:solidFill>
              </a:rPr>
              <a:t>REPORTING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>
            <a:spLocks noGrp="1"/>
          </p:cNvSpPr>
          <p:nvPr>
            <p:ph type="title"/>
          </p:nvPr>
        </p:nvSpPr>
        <p:spPr>
          <a:xfrm>
            <a:off x="537196" y="1161191"/>
            <a:ext cx="5974666" cy="409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Common sources of capital to finance acquisitions/start-ups</a:t>
            </a:r>
          </a:p>
        </p:txBody>
      </p:sp>
      <p:sp>
        <p:nvSpPr>
          <p:cNvPr id="257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26861" y="4749851"/>
            <a:ext cx="365066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58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84599" y="1676232"/>
            <a:ext cx="2487021" cy="1935443"/>
          </a:xfrm>
          <a:prstGeom prst="rect">
            <a:avLst/>
          </a:prstGeom>
        </p:spPr>
        <p:txBody>
          <a:bodyPr/>
          <a:lstStyle>
            <a:lvl1pPr>
              <a:buSzPts val="1800"/>
              <a:defRPr sz="1800"/>
            </a:lvl1pPr>
          </a:lstStyle>
          <a:p>
            <a:r>
              <a:t>Personal/family savings are the key source of capital for SBOs (across gender and ethnicities)</a:t>
            </a:r>
          </a:p>
        </p:txBody>
      </p:sp>
      <p:sp>
        <p:nvSpPr>
          <p:cNvPr id="259" name="Google Shape;210;p26"/>
          <p:cNvSpPr/>
          <p:nvPr/>
        </p:nvSpPr>
        <p:spPr>
          <a:xfrm>
            <a:off x="537194" y="707697"/>
            <a:ext cx="4743724" cy="34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261" name="Sources of capital.png" descr="Sources of capit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1739" y="1491155"/>
            <a:ext cx="6542262" cy="327113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210;p26"/>
          <p:cNvSpPr/>
          <p:nvPr/>
        </p:nvSpPr>
        <p:spPr>
          <a:xfrm>
            <a:off x="537194" y="481598"/>
            <a:ext cx="4743724" cy="36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>
                <a:solidFill>
                  <a:srgbClr val="00B050"/>
                </a:solidFill>
              </a:rPr>
              <a:t>REPORTING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>
            <a:spLocks noGrp="1"/>
          </p:cNvSpPr>
          <p:nvPr>
            <p:ph type="title"/>
          </p:nvPr>
        </p:nvSpPr>
        <p:spPr>
          <a:xfrm>
            <a:off x="537196" y="1161191"/>
            <a:ext cx="5974666" cy="409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Primary reasons for business ceasing operations</a:t>
            </a:r>
          </a:p>
        </p:txBody>
      </p:sp>
      <p:sp>
        <p:nvSpPr>
          <p:cNvPr id="264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726861" y="4749851"/>
            <a:ext cx="365066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65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4098" y="1880983"/>
            <a:ext cx="2722149" cy="1935443"/>
          </a:xfrm>
          <a:prstGeom prst="rect">
            <a:avLst/>
          </a:prstGeom>
        </p:spPr>
        <p:txBody>
          <a:bodyPr/>
          <a:lstStyle>
            <a:lvl1pPr>
              <a:buSzPts val="1800"/>
              <a:defRPr sz="1800"/>
            </a:lvl1pPr>
          </a:lstStyle>
          <a:p>
            <a:r>
              <a:t>Lack of cash flow and retirement are the two reasons for ~1/3 of all ceased firms</a:t>
            </a:r>
          </a:p>
        </p:txBody>
      </p:sp>
      <p:sp>
        <p:nvSpPr>
          <p:cNvPr id="266" name="Google Shape;210;p26"/>
          <p:cNvSpPr/>
          <p:nvPr/>
        </p:nvSpPr>
        <p:spPr>
          <a:xfrm>
            <a:off x="537194" y="707697"/>
            <a:ext cx="4743724" cy="34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268" name="Ceased operations.png" descr="Ceased opera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483" y="1521778"/>
            <a:ext cx="6419768" cy="32098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210;p26"/>
          <p:cNvSpPr/>
          <p:nvPr/>
        </p:nvSpPr>
        <p:spPr>
          <a:xfrm>
            <a:off x="537194" y="481598"/>
            <a:ext cx="4743724" cy="36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>
                <a:solidFill>
                  <a:srgbClr val="00B050"/>
                </a:solidFill>
              </a:rPr>
              <a:t>REPORTING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nalysis across datasets to search for patterns…"/>
          <p:cNvSpPr>
            <a:spLocks noGrp="1"/>
          </p:cNvSpPr>
          <p:nvPr>
            <p:ph type="body" sz="quarter" idx="1"/>
          </p:nvPr>
        </p:nvSpPr>
        <p:spPr>
          <a:xfrm>
            <a:off x="375902" y="1667533"/>
            <a:ext cx="3106015" cy="27587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247650" defTabSz="685800">
              <a:spcBef>
                <a:spcPts val="400"/>
              </a:spcBef>
              <a:buSzPts val="1800"/>
              <a:defRPr sz="1800"/>
            </a:pPr>
            <a:r>
              <a:rPr dirty="0"/>
              <a:t>Analysis across datasets to search for </a:t>
            </a:r>
            <a:r>
              <a:rPr dirty="0" smtClean="0"/>
              <a:t>patterns</a:t>
            </a:r>
            <a:endParaRPr lang="en-US" dirty="0" smtClean="0"/>
          </a:p>
          <a:p>
            <a:pPr marL="95250" indent="0" defTabSz="685800">
              <a:spcBef>
                <a:spcPts val="400"/>
              </a:spcBef>
              <a:buSzPts val="1800"/>
              <a:buNone/>
              <a:defRPr sz="1800"/>
            </a:pPr>
            <a:endParaRPr dirty="0"/>
          </a:p>
          <a:p>
            <a:pPr marL="342900" indent="-247650" defTabSz="685800">
              <a:spcBef>
                <a:spcPts val="400"/>
              </a:spcBef>
              <a:buSzPts val="1800"/>
              <a:defRPr sz="1800"/>
            </a:pPr>
            <a:r>
              <a:rPr dirty="0"/>
              <a:t>Multiple sources of data (“no single source of truth</a:t>
            </a:r>
            <a:r>
              <a:rPr dirty="0" smtClean="0"/>
              <a:t>”)</a:t>
            </a:r>
            <a:endParaRPr dirty="0"/>
          </a:p>
        </p:txBody>
      </p:sp>
      <p:sp>
        <p:nvSpPr>
          <p:cNvPr id="271" name="Google Shape;46;p8"/>
          <p:cNvSpPr>
            <a:spLocks noGrp="1"/>
          </p:cNvSpPr>
          <p:nvPr>
            <p:ph type="body" idx="13"/>
          </p:nvPr>
        </p:nvSpPr>
        <p:spPr>
          <a:xfrm>
            <a:off x="3888016" y="1693859"/>
            <a:ext cx="3471018" cy="309053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buSzPts val="1800"/>
              <a:defRPr sz="1800"/>
            </a:lvl1pPr>
          </a:lstStyle>
          <a:p>
            <a:r>
              <a:rPr dirty="0"/>
              <a:t>Compare analysis results by region/states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Access to up-to-date information (API requests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74" name="Google Shape;210;p26"/>
          <p:cNvSpPr/>
          <p:nvPr/>
        </p:nvSpPr>
        <p:spPr>
          <a:xfrm>
            <a:off x="537194" y="707698"/>
            <a:ext cx="4743724" cy="347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Topics for further study</a:t>
            </a:r>
          </a:p>
        </p:txBody>
      </p:sp>
      <p:sp>
        <p:nvSpPr>
          <p:cNvPr id="7" name="Google Shape;210;p26"/>
          <p:cNvSpPr/>
          <p:nvPr/>
        </p:nvSpPr>
        <p:spPr>
          <a:xfrm>
            <a:off x="537194" y="481598"/>
            <a:ext cx="4743724" cy="36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>
                <a:solidFill>
                  <a:srgbClr val="00B050"/>
                </a:solidFill>
              </a:rPr>
              <a:t>NEXT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STEPS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811619" y="4749851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73" name="small business is the backbone of the american economy   Last week tonight With John Oliver 2" descr="small business is the backbone of the american economy   Last week tonight With John Oliver 2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524000" y="857250"/>
            <a:ext cx="6096000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Google Shape;210;p26"/>
          <p:cNvSpPr/>
          <p:nvPr/>
        </p:nvSpPr>
        <p:spPr>
          <a:xfrm>
            <a:off x="1431047" y="4692380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Source: Last Week Tonight/Youtube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7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811619" y="4749851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7" name="Google Shape;117;p18"/>
          <p:cNvSpPr>
            <a:spLocks noGrp="1"/>
          </p:cNvSpPr>
          <p:nvPr>
            <p:ph type="body" sz="half" idx="1"/>
          </p:nvPr>
        </p:nvSpPr>
        <p:spPr>
          <a:xfrm>
            <a:off x="858799" y="1504950"/>
            <a:ext cx="5324100" cy="2255700"/>
          </a:xfrm>
          <a:prstGeom prst="rect">
            <a:avLst/>
          </a:prstGeom>
        </p:spPr>
        <p:txBody>
          <a:bodyPr/>
          <a:lstStyle/>
          <a:p>
            <a:pPr marL="0" indent="0" defTabSz="832104">
              <a:spcBef>
                <a:spcPts val="500"/>
              </a:spcBef>
              <a:buSzTx/>
              <a:buNone/>
              <a:defRPr sz="3276"/>
            </a:pPr>
            <a:r>
              <a:t>How are different </a:t>
            </a:r>
            <a:r>
              <a:rPr>
                <a:solidFill>
                  <a:srgbClr val="00B050"/>
                </a:solidFill>
              </a:rPr>
              <a:t>genders</a:t>
            </a:r>
            <a:r>
              <a:t> and </a:t>
            </a:r>
            <a:r>
              <a:rPr>
                <a:solidFill>
                  <a:srgbClr val="00B050"/>
                </a:solidFill>
              </a:rPr>
              <a:t>ethnicities</a:t>
            </a:r>
            <a:r>
              <a:t> distributed across small businesses in the United States?</a:t>
            </a:r>
          </a:p>
        </p:txBody>
      </p:sp>
      <p:grpSp>
        <p:nvGrpSpPr>
          <p:cNvPr id="86" name="Google Shape;139;p20"/>
          <p:cNvGrpSpPr/>
          <p:nvPr/>
        </p:nvGrpSpPr>
        <p:grpSpPr>
          <a:xfrm>
            <a:off x="703892" y="265621"/>
            <a:ext cx="855342" cy="1239253"/>
            <a:chOff x="0" y="0"/>
            <a:chExt cx="855341" cy="1239252"/>
          </a:xfrm>
        </p:grpSpPr>
        <p:sp>
          <p:nvSpPr>
            <p:cNvPr id="78" name="Google Shape;140;p20"/>
            <p:cNvSpPr/>
            <p:nvPr/>
          </p:nvSpPr>
          <p:spPr>
            <a:xfrm>
              <a:off x="257401" y="1079982"/>
              <a:ext cx="340539" cy="68531"/>
            </a:xfrm>
            <a:prstGeom prst="rect">
              <a:avLst/>
            </a:prstGeom>
            <a:noFill/>
            <a:ln w="285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9" name="Google Shape;141;p20"/>
            <p:cNvSpPr/>
            <p:nvPr/>
          </p:nvSpPr>
          <p:spPr>
            <a:xfrm>
              <a:off x="257401" y="1009550"/>
              <a:ext cx="340539" cy="68531"/>
            </a:xfrm>
            <a:prstGeom prst="rect">
              <a:avLst/>
            </a:prstGeom>
            <a:noFill/>
            <a:ln w="285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0" name="Google Shape;142;p20"/>
            <p:cNvSpPr/>
            <p:nvPr/>
          </p:nvSpPr>
          <p:spPr>
            <a:xfrm>
              <a:off x="257401" y="1148512"/>
              <a:ext cx="340539" cy="9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" name="Google Shape;143;p20"/>
            <p:cNvSpPr/>
            <p:nvPr/>
          </p:nvSpPr>
          <p:spPr>
            <a:xfrm>
              <a:off x="220950" y="427916"/>
              <a:ext cx="117509" cy="50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" name="Google Shape;144;p20"/>
            <p:cNvSpPr/>
            <p:nvPr/>
          </p:nvSpPr>
          <p:spPr>
            <a:xfrm>
              <a:off x="0" y="0"/>
              <a:ext cx="855341" cy="93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285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" name="Google Shape;145;p20"/>
            <p:cNvSpPr/>
            <p:nvPr/>
          </p:nvSpPr>
          <p:spPr>
            <a:xfrm>
              <a:off x="516882" y="427916"/>
              <a:ext cx="117509" cy="50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285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" name="Google Shape;146;p20"/>
            <p:cNvSpPr/>
            <p:nvPr/>
          </p:nvSpPr>
          <p:spPr>
            <a:xfrm>
              <a:off x="277707" y="409357"/>
              <a:ext cx="299928" cy="5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285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" name="Google Shape;147;p20"/>
            <p:cNvSpPr/>
            <p:nvPr/>
          </p:nvSpPr>
          <p:spPr>
            <a:xfrm>
              <a:off x="257401" y="942921"/>
              <a:ext cx="340539" cy="1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811619" y="4749851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9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 ANALYSIS </a:t>
            </a:r>
            <a:r>
              <a:rPr>
                <a:solidFill>
                  <a:srgbClr val="B7B7B7"/>
                </a:solidFill>
              </a:rPr>
              <a:t>PROCESS</a:t>
            </a:r>
          </a:p>
        </p:txBody>
      </p:sp>
      <p:sp>
        <p:nvSpPr>
          <p:cNvPr id="90" name="Google Shape;211;p26"/>
          <p:cNvSpPr/>
          <p:nvPr/>
        </p:nvSpPr>
        <p:spPr>
          <a:xfrm>
            <a:off x="3354518" y="835021"/>
            <a:ext cx="1211401" cy="12027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" name="Google Shape;212;p26"/>
          <p:cNvSpPr/>
          <p:nvPr/>
        </p:nvSpPr>
        <p:spPr>
          <a:xfrm>
            <a:off x="2316820" y="1989762"/>
            <a:ext cx="1211401" cy="12027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2" name="Google Shape;213;p26"/>
          <p:cNvSpPr/>
          <p:nvPr/>
        </p:nvSpPr>
        <p:spPr>
          <a:xfrm>
            <a:off x="2495905" y="3496174"/>
            <a:ext cx="1211401" cy="12027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" name="Google Shape;214;p26"/>
          <p:cNvSpPr/>
          <p:nvPr/>
        </p:nvSpPr>
        <p:spPr>
          <a:xfrm>
            <a:off x="947344" y="1262891"/>
            <a:ext cx="1211401" cy="120270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4" name="Google Shape;215;p26"/>
          <p:cNvSpPr/>
          <p:nvPr/>
        </p:nvSpPr>
        <p:spPr>
          <a:xfrm>
            <a:off x="1175784" y="1802834"/>
            <a:ext cx="1038601" cy="73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22" y="0"/>
                </a:moveTo>
                <a:lnTo>
                  <a:pt x="21574" y="1580"/>
                </a:lnTo>
                <a:lnTo>
                  <a:pt x="21600" y="3967"/>
                </a:lnTo>
                <a:lnTo>
                  <a:pt x="21522" y="5143"/>
                </a:lnTo>
                <a:lnTo>
                  <a:pt x="21393" y="6318"/>
                </a:lnTo>
                <a:lnTo>
                  <a:pt x="21238" y="7494"/>
                </a:lnTo>
                <a:lnTo>
                  <a:pt x="21005" y="8633"/>
                </a:lnTo>
                <a:lnTo>
                  <a:pt x="20720" y="9771"/>
                </a:lnTo>
                <a:lnTo>
                  <a:pt x="20384" y="10873"/>
                </a:lnTo>
                <a:lnTo>
                  <a:pt x="20048" y="11792"/>
                </a:lnTo>
                <a:lnTo>
                  <a:pt x="19660" y="12747"/>
                </a:lnTo>
                <a:lnTo>
                  <a:pt x="19246" y="13665"/>
                </a:lnTo>
                <a:lnTo>
                  <a:pt x="18806" y="14510"/>
                </a:lnTo>
                <a:lnTo>
                  <a:pt x="18573" y="14878"/>
                </a:lnTo>
                <a:lnTo>
                  <a:pt x="18366" y="15245"/>
                </a:lnTo>
                <a:lnTo>
                  <a:pt x="18134" y="15575"/>
                </a:lnTo>
                <a:lnTo>
                  <a:pt x="17901" y="15943"/>
                </a:lnTo>
                <a:lnTo>
                  <a:pt x="17176" y="16935"/>
                </a:lnTo>
                <a:lnTo>
                  <a:pt x="16375" y="17853"/>
                </a:lnTo>
                <a:lnTo>
                  <a:pt x="15573" y="18661"/>
                </a:lnTo>
                <a:lnTo>
                  <a:pt x="14279" y="19690"/>
                </a:lnTo>
                <a:lnTo>
                  <a:pt x="12934" y="20498"/>
                </a:lnTo>
                <a:lnTo>
                  <a:pt x="11537" y="21086"/>
                </a:lnTo>
                <a:lnTo>
                  <a:pt x="10114" y="21453"/>
                </a:lnTo>
                <a:lnTo>
                  <a:pt x="8692" y="21600"/>
                </a:lnTo>
                <a:lnTo>
                  <a:pt x="7243" y="21526"/>
                </a:lnTo>
                <a:lnTo>
                  <a:pt x="6415" y="21379"/>
                </a:lnTo>
                <a:lnTo>
                  <a:pt x="5587" y="21159"/>
                </a:lnTo>
                <a:lnTo>
                  <a:pt x="4785" y="20865"/>
                </a:lnTo>
                <a:lnTo>
                  <a:pt x="4010" y="20498"/>
                </a:lnTo>
                <a:lnTo>
                  <a:pt x="3182" y="20057"/>
                </a:lnTo>
                <a:lnTo>
                  <a:pt x="2431" y="19506"/>
                </a:lnTo>
                <a:lnTo>
                  <a:pt x="1681" y="18955"/>
                </a:lnTo>
                <a:lnTo>
                  <a:pt x="957" y="18294"/>
                </a:lnTo>
                <a:lnTo>
                  <a:pt x="491" y="17853"/>
                </a:lnTo>
                <a:lnTo>
                  <a:pt x="440" y="17816"/>
                </a:lnTo>
                <a:lnTo>
                  <a:pt x="0" y="17339"/>
                </a:lnTo>
                <a:lnTo>
                  <a:pt x="750" y="18037"/>
                </a:lnTo>
                <a:lnTo>
                  <a:pt x="1552" y="18661"/>
                </a:lnTo>
                <a:lnTo>
                  <a:pt x="2354" y="19212"/>
                </a:lnTo>
                <a:lnTo>
                  <a:pt x="3156" y="19690"/>
                </a:lnTo>
                <a:lnTo>
                  <a:pt x="4010" y="20057"/>
                </a:lnTo>
                <a:lnTo>
                  <a:pt x="4863" y="20351"/>
                </a:lnTo>
                <a:lnTo>
                  <a:pt x="5691" y="20608"/>
                </a:lnTo>
                <a:lnTo>
                  <a:pt x="6570" y="20718"/>
                </a:lnTo>
                <a:lnTo>
                  <a:pt x="8071" y="20792"/>
                </a:lnTo>
                <a:lnTo>
                  <a:pt x="9571" y="20681"/>
                </a:lnTo>
                <a:lnTo>
                  <a:pt x="11046" y="20278"/>
                </a:lnTo>
                <a:lnTo>
                  <a:pt x="12494" y="19653"/>
                </a:lnTo>
                <a:lnTo>
                  <a:pt x="13425" y="19102"/>
                </a:lnTo>
                <a:lnTo>
                  <a:pt x="14357" y="18514"/>
                </a:lnTo>
                <a:lnTo>
                  <a:pt x="15236" y="17743"/>
                </a:lnTo>
                <a:lnTo>
                  <a:pt x="16090" y="16898"/>
                </a:lnTo>
                <a:lnTo>
                  <a:pt x="16892" y="15943"/>
                </a:lnTo>
                <a:lnTo>
                  <a:pt x="17668" y="14914"/>
                </a:lnTo>
                <a:lnTo>
                  <a:pt x="17901" y="14547"/>
                </a:lnTo>
                <a:lnTo>
                  <a:pt x="18366" y="13812"/>
                </a:lnTo>
                <a:lnTo>
                  <a:pt x="18599" y="13445"/>
                </a:lnTo>
                <a:lnTo>
                  <a:pt x="19065" y="12563"/>
                </a:lnTo>
                <a:lnTo>
                  <a:pt x="19505" y="11608"/>
                </a:lnTo>
                <a:lnTo>
                  <a:pt x="19893" y="10616"/>
                </a:lnTo>
                <a:lnTo>
                  <a:pt x="20255" y="9624"/>
                </a:lnTo>
                <a:lnTo>
                  <a:pt x="20591" y="8486"/>
                </a:lnTo>
                <a:lnTo>
                  <a:pt x="20876" y="7273"/>
                </a:lnTo>
                <a:lnTo>
                  <a:pt x="21134" y="6098"/>
                </a:lnTo>
                <a:lnTo>
                  <a:pt x="21315" y="4922"/>
                </a:lnTo>
                <a:lnTo>
                  <a:pt x="21419" y="3673"/>
                </a:lnTo>
                <a:lnTo>
                  <a:pt x="21522" y="2461"/>
                </a:lnTo>
                <a:lnTo>
                  <a:pt x="21548" y="1212"/>
                </a:lnTo>
                <a:lnTo>
                  <a:pt x="21522" y="0"/>
                </a:lnTo>
                <a:close/>
              </a:path>
            </a:pathLst>
          </a:custGeom>
          <a:solidFill>
            <a:srgbClr val="5B8D08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5" name="Google Shape;216;p26"/>
          <p:cNvSpPr/>
          <p:nvPr/>
        </p:nvSpPr>
        <p:spPr>
          <a:xfrm>
            <a:off x="940748" y="1239499"/>
            <a:ext cx="1223702" cy="1133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2" y="0"/>
                </a:moveTo>
                <a:lnTo>
                  <a:pt x="11788" y="24"/>
                </a:lnTo>
                <a:lnTo>
                  <a:pt x="12666" y="166"/>
                </a:lnTo>
                <a:lnTo>
                  <a:pt x="13522" y="379"/>
                </a:lnTo>
                <a:lnTo>
                  <a:pt x="14378" y="664"/>
                </a:lnTo>
                <a:lnTo>
                  <a:pt x="15234" y="1020"/>
                </a:lnTo>
                <a:lnTo>
                  <a:pt x="16046" y="1446"/>
                </a:lnTo>
                <a:lnTo>
                  <a:pt x="16836" y="1992"/>
                </a:lnTo>
                <a:lnTo>
                  <a:pt x="17583" y="2584"/>
                </a:lnTo>
                <a:lnTo>
                  <a:pt x="18285" y="3248"/>
                </a:lnTo>
                <a:lnTo>
                  <a:pt x="18966" y="4031"/>
                </a:lnTo>
                <a:lnTo>
                  <a:pt x="19558" y="4837"/>
                </a:lnTo>
                <a:lnTo>
                  <a:pt x="20085" y="5690"/>
                </a:lnTo>
                <a:lnTo>
                  <a:pt x="20502" y="6591"/>
                </a:lnTo>
                <a:lnTo>
                  <a:pt x="20854" y="7492"/>
                </a:lnTo>
                <a:lnTo>
                  <a:pt x="21161" y="8441"/>
                </a:lnTo>
                <a:lnTo>
                  <a:pt x="21380" y="9413"/>
                </a:lnTo>
                <a:lnTo>
                  <a:pt x="21490" y="10385"/>
                </a:lnTo>
                <a:lnTo>
                  <a:pt x="21600" y="11452"/>
                </a:lnTo>
                <a:lnTo>
                  <a:pt x="21468" y="10527"/>
                </a:lnTo>
                <a:lnTo>
                  <a:pt x="21271" y="9579"/>
                </a:lnTo>
                <a:lnTo>
                  <a:pt x="21007" y="8678"/>
                </a:lnTo>
                <a:lnTo>
                  <a:pt x="20634" y="7777"/>
                </a:lnTo>
                <a:lnTo>
                  <a:pt x="20217" y="6947"/>
                </a:lnTo>
                <a:lnTo>
                  <a:pt x="19734" y="6117"/>
                </a:lnTo>
                <a:lnTo>
                  <a:pt x="19163" y="5358"/>
                </a:lnTo>
                <a:lnTo>
                  <a:pt x="18527" y="4600"/>
                </a:lnTo>
                <a:lnTo>
                  <a:pt x="17846" y="3983"/>
                </a:lnTo>
                <a:lnTo>
                  <a:pt x="17144" y="3391"/>
                </a:lnTo>
                <a:lnTo>
                  <a:pt x="16376" y="2893"/>
                </a:lnTo>
                <a:lnTo>
                  <a:pt x="15585" y="2466"/>
                </a:lnTo>
                <a:lnTo>
                  <a:pt x="14773" y="2110"/>
                </a:lnTo>
                <a:lnTo>
                  <a:pt x="13961" y="1826"/>
                </a:lnTo>
                <a:lnTo>
                  <a:pt x="13105" y="1636"/>
                </a:lnTo>
                <a:lnTo>
                  <a:pt x="12271" y="1517"/>
                </a:lnTo>
                <a:lnTo>
                  <a:pt x="11151" y="1446"/>
                </a:lnTo>
                <a:lnTo>
                  <a:pt x="10010" y="1565"/>
                </a:lnTo>
                <a:lnTo>
                  <a:pt x="8890" y="1778"/>
                </a:lnTo>
                <a:lnTo>
                  <a:pt x="7815" y="2110"/>
                </a:lnTo>
                <a:lnTo>
                  <a:pt x="6761" y="2584"/>
                </a:lnTo>
                <a:lnTo>
                  <a:pt x="5729" y="3201"/>
                </a:lnTo>
                <a:lnTo>
                  <a:pt x="5093" y="3699"/>
                </a:lnTo>
                <a:lnTo>
                  <a:pt x="4478" y="4244"/>
                </a:lnTo>
                <a:lnTo>
                  <a:pt x="3885" y="4837"/>
                </a:lnTo>
                <a:lnTo>
                  <a:pt x="3205" y="5690"/>
                </a:lnTo>
                <a:lnTo>
                  <a:pt x="2590" y="6615"/>
                </a:lnTo>
                <a:lnTo>
                  <a:pt x="2085" y="7587"/>
                </a:lnTo>
                <a:lnTo>
                  <a:pt x="1668" y="8583"/>
                </a:lnTo>
                <a:lnTo>
                  <a:pt x="1361" y="9579"/>
                </a:lnTo>
                <a:lnTo>
                  <a:pt x="1141" y="10646"/>
                </a:lnTo>
                <a:lnTo>
                  <a:pt x="1010" y="11713"/>
                </a:lnTo>
                <a:lnTo>
                  <a:pt x="966" y="12804"/>
                </a:lnTo>
                <a:lnTo>
                  <a:pt x="1032" y="13847"/>
                </a:lnTo>
                <a:lnTo>
                  <a:pt x="1185" y="14914"/>
                </a:lnTo>
                <a:lnTo>
                  <a:pt x="1449" y="15981"/>
                </a:lnTo>
                <a:lnTo>
                  <a:pt x="1800" y="16976"/>
                </a:lnTo>
                <a:lnTo>
                  <a:pt x="2239" y="17972"/>
                </a:lnTo>
                <a:lnTo>
                  <a:pt x="2766" y="18921"/>
                </a:lnTo>
                <a:lnTo>
                  <a:pt x="3402" y="19822"/>
                </a:lnTo>
                <a:lnTo>
                  <a:pt x="4105" y="20652"/>
                </a:lnTo>
                <a:lnTo>
                  <a:pt x="4346" y="20889"/>
                </a:lnTo>
                <a:lnTo>
                  <a:pt x="4632" y="21150"/>
                </a:lnTo>
                <a:lnTo>
                  <a:pt x="4873" y="21363"/>
                </a:lnTo>
                <a:lnTo>
                  <a:pt x="5136" y="21600"/>
                </a:lnTo>
                <a:lnTo>
                  <a:pt x="4346" y="20936"/>
                </a:lnTo>
                <a:lnTo>
                  <a:pt x="4061" y="20723"/>
                </a:lnTo>
                <a:lnTo>
                  <a:pt x="3797" y="20486"/>
                </a:lnTo>
                <a:lnTo>
                  <a:pt x="3534" y="20225"/>
                </a:lnTo>
                <a:lnTo>
                  <a:pt x="3271" y="19988"/>
                </a:lnTo>
                <a:lnTo>
                  <a:pt x="2546" y="19111"/>
                </a:lnTo>
                <a:lnTo>
                  <a:pt x="1866" y="18186"/>
                </a:lnTo>
                <a:lnTo>
                  <a:pt x="1317" y="17166"/>
                </a:lnTo>
                <a:lnTo>
                  <a:pt x="878" y="16170"/>
                </a:lnTo>
                <a:lnTo>
                  <a:pt x="505" y="15103"/>
                </a:lnTo>
                <a:lnTo>
                  <a:pt x="241" y="14013"/>
                </a:lnTo>
                <a:lnTo>
                  <a:pt x="88" y="12898"/>
                </a:lnTo>
                <a:lnTo>
                  <a:pt x="0" y="11784"/>
                </a:lnTo>
                <a:lnTo>
                  <a:pt x="44" y="10670"/>
                </a:lnTo>
                <a:lnTo>
                  <a:pt x="175" y="9555"/>
                </a:lnTo>
                <a:lnTo>
                  <a:pt x="395" y="8441"/>
                </a:lnTo>
                <a:lnTo>
                  <a:pt x="746" y="7398"/>
                </a:lnTo>
                <a:lnTo>
                  <a:pt x="1163" y="6354"/>
                </a:lnTo>
                <a:lnTo>
                  <a:pt x="1712" y="5358"/>
                </a:lnTo>
                <a:lnTo>
                  <a:pt x="2327" y="4386"/>
                </a:lnTo>
                <a:lnTo>
                  <a:pt x="3051" y="3485"/>
                </a:lnTo>
                <a:lnTo>
                  <a:pt x="3666" y="2893"/>
                </a:lnTo>
                <a:lnTo>
                  <a:pt x="4302" y="2323"/>
                </a:lnTo>
                <a:lnTo>
                  <a:pt x="4961" y="1826"/>
                </a:lnTo>
                <a:lnTo>
                  <a:pt x="6015" y="1162"/>
                </a:lnTo>
                <a:lnTo>
                  <a:pt x="7134" y="664"/>
                </a:lnTo>
                <a:lnTo>
                  <a:pt x="8254" y="308"/>
                </a:lnTo>
                <a:lnTo>
                  <a:pt x="9439" y="71"/>
                </a:lnTo>
                <a:lnTo>
                  <a:pt x="10602" y="0"/>
                </a:lnTo>
                <a:close/>
              </a:path>
            </a:pathLst>
          </a:custGeom>
          <a:solidFill>
            <a:srgbClr val="5B8D08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6" name="Google Shape;217;p26"/>
          <p:cNvSpPr/>
          <p:nvPr/>
        </p:nvSpPr>
        <p:spPr>
          <a:xfrm>
            <a:off x="892249" y="1190999"/>
            <a:ext cx="1319402" cy="1315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27" y="796"/>
                </a:moveTo>
                <a:lnTo>
                  <a:pt x="9548" y="857"/>
                </a:lnTo>
                <a:lnTo>
                  <a:pt x="8448" y="1061"/>
                </a:lnTo>
                <a:lnTo>
                  <a:pt x="7410" y="1368"/>
                </a:lnTo>
                <a:lnTo>
                  <a:pt x="6372" y="1797"/>
                </a:lnTo>
                <a:lnTo>
                  <a:pt x="5395" y="2368"/>
                </a:lnTo>
                <a:lnTo>
                  <a:pt x="4784" y="2797"/>
                </a:lnTo>
                <a:lnTo>
                  <a:pt x="4194" y="3287"/>
                </a:lnTo>
                <a:lnTo>
                  <a:pt x="3624" y="3797"/>
                </a:lnTo>
                <a:lnTo>
                  <a:pt x="2952" y="4573"/>
                </a:lnTo>
                <a:lnTo>
                  <a:pt x="2382" y="5410"/>
                </a:lnTo>
                <a:lnTo>
                  <a:pt x="1873" y="6268"/>
                </a:lnTo>
                <a:lnTo>
                  <a:pt x="1486" y="7166"/>
                </a:lnTo>
                <a:lnTo>
                  <a:pt x="1160" y="8064"/>
                </a:lnTo>
                <a:lnTo>
                  <a:pt x="957" y="9024"/>
                </a:lnTo>
                <a:lnTo>
                  <a:pt x="835" y="9983"/>
                </a:lnTo>
                <a:lnTo>
                  <a:pt x="794" y="10943"/>
                </a:lnTo>
                <a:lnTo>
                  <a:pt x="875" y="11902"/>
                </a:lnTo>
                <a:lnTo>
                  <a:pt x="1018" y="12862"/>
                </a:lnTo>
                <a:lnTo>
                  <a:pt x="1262" y="13801"/>
                </a:lnTo>
                <a:lnTo>
                  <a:pt x="1608" y="14720"/>
                </a:lnTo>
                <a:lnTo>
                  <a:pt x="2015" y="15577"/>
                </a:lnTo>
                <a:lnTo>
                  <a:pt x="2524" y="16455"/>
                </a:lnTo>
                <a:lnTo>
                  <a:pt x="3155" y="17251"/>
                </a:lnTo>
                <a:lnTo>
                  <a:pt x="3827" y="18007"/>
                </a:lnTo>
                <a:lnTo>
                  <a:pt x="4499" y="18578"/>
                </a:lnTo>
                <a:lnTo>
                  <a:pt x="5191" y="19089"/>
                </a:lnTo>
                <a:lnTo>
                  <a:pt x="5924" y="19558"/>
                </a:lnTo>
                <a:lnTo>
                  <a:pt x="6677" y="19905"/>
                </a:lnTo>
                <a:lnTo>
                  <a:pt x="7451" y="20232"/>
                </a:lnTo>
                <a:lnTo>
                  <a:pt x="8245" y="20477"/>
                </a:lnTo>
                <a:lnTo>
                  <a:pt x="9059" y="20661"/>
                </a:lnTo>
                <a:lnTo>
                  <a:pt x="9874" y="20783"/>
                </a:lnTo>
                <a:lnTo>
                  <a:pt x="10973" y="20804"/>
                </a:lnTo>
                <a:lnTo>
                  <a:pt x="12072" y="20742"/>
                </a:lnTo>
                <a:lnTo>
                  <a:pt x="13151" y="20538"/>
                </a:lnTo>
                <a:lnTo>
                  <a:pt x="14210" y="20212"/>
                </a:lnTo>
                <a:lnTo>
                  <a:pt x="15228" y="19783"/>
                </a:lnTo>
                <a:lnTo>
                  <a:pt x="16205" y="19232"/>
                </a:lnTo>
                <a:lnTo>
                  <a:pt x="16816" y="18803"/>
                </a:lnTo>
                <a:lnTo>
                  <a:pt x="17406" y="18313"/>
                </a:lnTo>
                <a:lnTo>
                  <a:pt x="17976" y="17762"/>
                </a:lnTo>
                <a:lnTo>
                  <a:pt x="18119" y="17619"/>
                </a:lnTo>
                <a:lnTo>
                  <a:pt x="18282" y="17456"/>
                </a:lnTo>
                <a:lnTo>
                  <a:pt x="18404" y="17292"/>
                </a:lnTo>
                <a:lnTo>
                  <a:pt x="18546" y="17129"/>
                </a:lnTo>
                <a:lnTo>
                  <a:pt x="18933" y="16639"/>
                </a:lnTo>
                <a:lnTo>
                  <a:pt x="19279" y="16108"/>
                </a:lnTo>
                <a:lnTo>
                  <a:pt x="19605" y="15557"/>
                </a:lnTo>
                <a:lnTo>
                  <a:pt x="19869" y="15006"/>
                </a:lnTo>
                <a:lnTo>
                  <a:pt x="20256" y="14066"/>
                </a:lnTo>
                <a:lnTo>
                  <a:pt x="20521" y="13087"/>
                </a:lnTo>
                <a:lnTo>
                  <a:pt x="20704" y="12086"/>
                </a:lnTo>
                <a:lnTo>
                  <a:pt x="20786" y="11065"/>
                </a:lnTo>
                <a:lnTo>
                  <a:pt x="20765" y="10065"/>
                </a:lnTo>
                <a:lnTo>
                  <a:pt x="20643" y="9044"/>
                </a:lnTo>
                <a:lnTo>
                  <a:pt x="20419" y="8044"/>
                </a:lnTo>
                <a:lnTo>
                  <a:pt x="20073" y="7084"/>
                </a:lnTo>
                <a:lnTo>
                  <a:pt x="19666" y="6166"/>
                </a:lnTo>
                <a:lnTo>
                  <a:pt x="19116" y="5247"/>
                </a:lnTo>
                <a:lnTo>
                  <a:pt x="18505" y="4389"/>
                </a:lnTo>
                <a:lnTo>
                  <a:pt x="17752" y="3593"/>
                </a:lnTo>
                <a:lnTo>
                  <a:pt x="17101" y="3021"/>
                </a:lnTo>
                <a:lnTo>
                  <a:pt x="16409" y="2511"/>
                </a:lnTo>
                <a:lnTo>
                  <a:pt x="15676" y="2042"/>
                </a:lnTo>
                <a:lnTo>
                  <a:pt x="14922" y="1674"/>
                </a:lnTo>
                <a:lnTo>
                  <a:pt x="14128" y="1368"/>
                </a:lnTo>
                <a:lnTo>
                  <a:pt x="13335" y="1123"/>
                </a:lnTo>
                <a:lnTo>
                  <a:pt x="12541" y="939"/>
                </a:lnTo>
                <a:lnTo>
                  <a:pt x="11726" y="816"/>
                </a:lnTo>
                <a:lnTo>
                  <a:pt x="10627" y="796"/>
                </a:lnTo>
                <a:close/>
                <a:moveTo>
                  <a:pt x="10606" y="0"/>
                </a:moveTo>
                <a:lnTo>
                  <a:pt x="11787" y="41"/>
                </a:lnTo>
                <a:lnTo>
                  <a:pt x="12683" y="163"/>
                </a:lnTo>
                <a:lnTo>
                  <a:pt x="13538" y="347"/>
                </a:lnTo>
                <a:lnTo>
                  <a:pt x="14414" y="612"/>
                </a:lnTo>
                <a:lnTo>
                  <a:pt x="15248" y="959"/>
                </a:lnTo>
                <a:lnTo>
                  <a:pt x="16062" y="1368"/>
                </a:lnTo>
                <a:lnTo>
                  <a:pt x="16856" y="1837"/>
                </a:lnTo>
                <a:lnTo>
                  <a:pt x="17610" y="2409"/>
                </a:lnTo>
                <a:lnTo>
                  <a:pt x="18322" y="3062"/>
                </a:lnTo>
                <a:lnTo>
                  <a:pt x="19116" y="3899"/>
                </a:lnTo>
                <a:lnTo>
                  <a:pt x="19808" y="4818"/>
                </a:lnTo>
                <a:lnTo>
                  <a:pt x="20378" y="5798"/>
                </a:lnTo>
                <a:lnTo>
                  <a:pt x="20826" y="6819"/>
                </a:lnTo>
                <a:lnTo>
                  <a:pt x="21193" y="7860"/>
                </a:lnTo>
                <a:lnTo>
                  <a:pt x="21437" y="8942"/>
                </a:lnTo>
                <a:lnTo>
                  <a:pt x="21579" y="10045"/>
                </a:lnTo>
                <a:lnTo>
                  <a:pt x="21600" y="11127"/>
                </a:lnTo>
                <a:lnTo>
                  <a:pt x="21498" y="12229"/>
                </a:lnTo>
                <a:lnTo>
                  <a:pt x="21295" y="13291"/>
                </a:lnTo>
                <a:lnTo>
                  <a:pt x="20989" y="14373"/>
                </a:lnTo>
                <a:lnTo>
                  <a:pt x="20582" y="15393"/>
                </a:lnTo>
                <a:lnTo>
                  <a:pt x="20297" y="15945"/>
                </a:lnTo>
                <a:lnTo>
                  <a:pt x="19992" y="16496"/>
                </a:lnTo>
                <a:lnTo>
                  <a:pt x="19646" y="17027"/>
                </a:lnTo>
                <a:lnTo>
                  <a:pt x="19279" y="17517"/>
                </a:lnTo>
                <a:lnTo>
                  <a:pt x="19096" y="17721"/>
                </a:lnTo>
                <a:lnTo>
                  <a:pt x="18913" y="17925"/>
                </a:lnTo>
                <a:lnTo>
                  <a:pt x="18546" y="18333"/>
                </a:lnTo>
                <a:lnTo>
                  <a:pt x="17935" y="18905"/>
                </a:lnTo>
                <a:lnTo>
                  <a:pt x="17304" y="19436"/>
                </a:lnTo>
                <a:lnTo>
                  <a:pt x="16633" y="19905"/>
                </a:lnTo>
                <a:lnTo>
                  <a:pt x="15940" y="20334"/>
                </a:lnTo>
                <a:lnTo>
                  <a:pt x="15207" y="20661"/>
                </a:lnTo>
                <a:lnTo>
                  <a:pt x="14475" y="20967"/>
                </a:lnTo>
                <a:lnTo>
                  <a:pt x="13335" y="21314"/>
                </a:lnTo>
                <a:lnTo>
                  <a:pt x="12174" y="21539"/>
                </a:lnTo>
                <a:lnTo>
                  <a:pt x="10993" y="21600"/>
                </a:lnTo>
                <a:lnTo>
                  <a:pt x="9813" y="21559"/>
                </a:lnTo>
                <a:lnTo>
                  <a:pt x="8917" y="21437"/>
                </a:lnTo>
                <a:lnTo>
                  <a:pt x="8041" y="21253"/>
                </a:lnTo>
                <a:lnTo>
                  <a:pt x="7186" y="20987"/>
                </a:lnTo>
                <a:lnTo>
                  <a:pt x="6352" y="20640"/>
                </a:lnTo>
                <a:lnTo>
                  <a:pt x="5537" y="20232"/>
                </a:lnTo>
                <a:lnTo>
                  <a:pt x="4743" y="19763"/>
                </a:lnTo>
                <a:lnTo>
                  <a:pt x="3990" y="19211"/>
                </a:lnTo>
                <a:lnTo>
                  <a:pt x="3278" y="18578"/>
                </a:lnTo>
                <a:lnTo>
                  <a:pt x="2524" y="17741"/>
                </a:lnTo>
                <a:lnTo>
                  <a:pt x="1873" y="16884"/>
                </a:lnTo>
                <a:lnTo>
                  <a:pt x="1303" y="15965"/>
                </a:lnTo>
                <a:lnTo>
                  <a:pt x="855" y="15006"/>
                </a:lnTo>
                <a:lnTo>
                  <a:pt x="489" y="14026"/>
                </a:lnTo>
                <a:lnTo>
                  <a:pt x="244" y="13025"/>
                </a:lnTo>
                <a:lnTo>
                  <a:pt x="81" y="12004"/>
                </a:lnTo>
                <a:lnTo>
                  <a:pt x="0" y="10943"/>
                </a:lnTo>
                <a:lnTo>
                  <a:pt x="20" y="9922"/>
                </a:lnTo>
                <a:lnTo>
                  <a:pt x="163" y="8901"/>
                </a:lnTo>
                <a:lnTo>
                  <a:pt x="387" y="7860"/>
                </a:lnTo>
                <a:lnTo>
                  <a:pt x="733" y="6860"/>
                </a:lnTo>
                <a:lnTo>
                  <a:pt x="1160" y="5900"/>
                </a:lnTo>
                <a:lnTo>
                  <a:pt x="1690" y="4961"/>
                </a:lnTo>
                <a:lnTo>
                  <a:pt x="2321" y="4083"/>
                </a:lnTo>
                <a:lnTo>
                  <a:pt x="3054" y="3266"/>
                </a:lnTo>
                <a:lnTo>
                  <a:pt x="3664" y="2695"/>
                </a:lnTo>
                <a:lnTo>
                  <a:pt x="4316" y="2164"/>
                </a:lnTo>
                <a:lnTo>
                  <a:pt x="4967" y="1674"/>
                </a:lnTo>
                <a:lnTo>
                  <a:pt x="5680" y="1266"/>
                </a:lnTo>
                <a:lnTo>
                  <a:pt x="6392" y="939"/>
                </a:lnTo>
                <a:lnTo>
                  <a:pt x="7125" y="633"/>
                </a:lnTo>
                <a:lnTo>
                  <a:pt x="8265" y="286"/>
                </a:lnTo>
                <a:lnTo>
                  <a:pt x="9426" y="61"/>
                </a:lnTo>
                <a:lnTo>
                  <a:pt x="10606" y="0"/>
                </a:lnTo>
                <a:close/>
              </a:path>
            </a:pathLst>
          </a:custGeom>
          <a:solidFill>
            <a:srgbClr val="7ABC0C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7" name="Google Shape;218;p26"/>
          <p:cNvSpPr/>
          <p:nvPr/>
        </p:nvSpPr>
        <p:spPr>
          <a:xfrm>
            <a:off x="2471580" y="3455534"/>
            <a:ext cx="863101" cy="78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11" y="0"/>
                </a:moveTo>
                <a:lnTo>
                  <a:pt x="16309" y="0"/>
                </a:lnTo>
                <a:lnTo>
                  <a:pt x="16776" y="69"/>
                </a:lnTo>
                <a:lnTo>
                  <a:pt x="17243" y="103"/>
                </a:lnTo>
                <a:lnTo>
                  <a:pt x="18083" y="172"/>
                </a:lnTo>
                <a:lnTo>
                  <a:pt x="18923" y="378"/>
                </a:lnTo>
                <a:lnTo>
                  <a:pt x="19764" y="549"/>
                </a:lnTo>
                <a:lnTo>
                  <a:pt x="20604" y="824"/>
                </a:lnTo>
                <a:lnTo>
                  <a:pt x="21600" y="1167"/>
                </a:lnTo>
                <a:lnTo>
                  <a:pt x="20760" y="893"/>
                </a:lnTo>
                <a:lnTo>
                  <a:pt x="19888" y="652"/>
                </a:lnTo>
                <a:lnTo>
                  <a:pt x="19017" y="515"/>
                </a:lnTo>
                <a:lnTo>
                  <a:pt x="18114" y="412"/>
                </a:lnTo>
                <a:lnTo>
                  <a:pt x="17647" y="378"/>
                </a:lnTo>
                <a:lnTo>
                  <a:pt x="17149" y="309"/>
                </a:lnTo>
                <a:lnTo>
                  <a:pt x="16122" y="309"/>
                </a:lnTo>
                <a:lnTo>
                  <a:pt x="14255" y="515"/>
                </a:lnTo>
                <a:lnTo>
                  <a:pt x="13321" y="721"/>
                </a:lnTo>
                <a:lnTo>
                  <a:pt x="12418" y="927"/>
                </a:lnTo>
                <a:lnTo>
                  <a:pt x="11360" y="1270"/>
                </a:lnTo>
                <a:lnTo>
                  <a:pt x="10333" y="1717"/>
                </a:lnTo>
                <a:lnTo>
                  <a:pt x="9368" y="2198"/>
                </a:lnTo>
                <a:lnTo>
                  <a:pt x="8372" y="2782"/>
                </a:lnTo>
                <a:lnTo>
                  <a:pt x="7407" y="3434"/>
                </a:lnTo>
                <a:lnTo>
                  <a:pt x="6505" y="4155"/>
                </a:lnTo>
                <a:lnTo>
                  <a:pt x="5633" y="4979"/>
                </a:lnTo>
                <a:lnTo>
                  <a:pt x="4793" y="5838"/>
                </a:lnTo>
                <a:lnTo>
                  <a:pt x="3890" y="6971"/>
                </a:lnTo>
                <a:lnTo>
                  <a:pt x="3081" y="8139"/>
                </a:lnTo>
                <a:lnTo>
                  <a:pt x="2397" y="9340"/>
                </a:lnTo>
                <a:lnTo>
                  <a:pt x="1774" y="10611"/>
                </a:lnTo>
                <a:lnTo>
                  <a:pt x="1245" y="11916"/>
                </a:lnTo>
                <a:lnTo>
                  <a:pt x="840" y="13255"/>
                </a:lnTo>
                <a:lnTo>
                  <a:pt x="404" y="15316"/>
                </a:lnTo>
                <a:lnTo>
                  <a:pt x="156" y="17410"/>
                </a:lnTo>
                <a:lnTo>
                  <a:pt x="156" y="19505"/>
                </a:lnTo>
                <a:lnTo>
                  <a:pt x="373" y="21600"/>
                </a:lnTo>
                <a:lnTo>
                  <a:pt x="280" y="20982"/>
                </a:lnTo>
                <a:lnTo>
                  <a:pt x="249" y="20741"/>
                </a:lnTo>
                <a:lnTo>
                  <a:pt x="218" y="20398"/>
                </a:lnTo>
                <a:lnTo>
                  <a:pt x="0" y="18406"/>
                </a:lnTo>
                <a:lnTo>
                  <a:pt x="0" y="16415"/>
                </a:lnTo>
                <a:lnTo>
                  <a:pt x="249" y="14423"/>
                </a:lnTo>
                <a:lnTo>
                  <a:pt x="654" y="12397"/>
                </a:lnTo>
                <a:lnTo>
                  <a:pt x="1027" y="11161"/>
                </a:lnTo>
                <a:lnTo>
                  <a:pt x="1525" y="9890"/>
                </a:lnTo>
                <a:lnTo>
                  <a:pt x="2116" y="8688"/>
                </a:lnTo>
                <a:lnTo>
                  <a:pt x="2801" y="7486"/>
                </a:lnTo>
                <a:lnTo>
                  <a:pt x="3579" y="6387"/>
                </a:lnTo>
                <a:lnTo>
                  <a:pt x="4451" y="5323"/>
                </a:lnTo>
                <a:lnTo>
                  <a:pt x="5260" y="4464"/>
                </a:lnTo>
                <a:lnTo>
                  <a:pt x="6069" y="3674"/>
                </a:lnTo>
                <a:lnTo>
                  <a:pt x="6941" y="2953"/>
                </a:lnTo>
                <a:lnTo>
                  <a:pt x="7843" y="2369"/>
                </a:lnTo>
                <a:lnTo>
                  <a:pt x="8808" y="1786"/>
                </a:lnTo>
                <a:lnTo>
                  <a:pt x="9773" y="1305"/>
                </a:lnTo>
                <a:lnTo>
                  <a:pt x="10738" y="893"/>
                </a:lnTo>
                <a:lnTo>
                  <a:pt x="11765" y="584"/>
                </a:lnTo>
                <a:lnTo>
                  <a:pt x="12636" y="378"/>
                </a:lnTo>
                <a:lnTo>
                  <a:pt x="13539" y="172"/>
                </a:lnTo>
                <a:lnTo>
                  <a:pt x="14441" y="69"/>
                </a:lnTo>
                <a:lnTo>
                  <a:pt x="15344" y="0"/>
                </a:lnTo>
                <a:lnTo>
                  <a:pt x="15811" y="0"/>
                </a:lnTo>
                <a:close/>
              </a:path>
            </a:pathLst>
          </a:custGeom>
          <a:solidFill>
            <a:srgbClr val="1B7EA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8" name="Google Shape;219;p26"/>
          <p:cNvSpPr/>
          <p:nvPr/>
        </p:nvSpPr>
        <p:spPr>
          <a:xfrm>
            <a:off x="2530027" y="3537610"/>
            <a:ext cx="1215901" cy="11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37" y="0"/>
                </a:moveTo>
                <a:lnTo>
                  <a:pt x="14488" y="291"/>
                </a:lnTo>
                <a:lnTo>
                  <a:pt x="15504" y="717"/>
                </a:lnTo>
                <a:lnTo>
                  <a:pt x="16476" y="1255"/>
                </a:lnTo>
                <a:lnTo>
                  <a:pt x="17426" y="1927"/>
                </a:lnTo>
                <a:lnTo>
                  <a:pt x="18309" y="2711"/>
                </a:lnTo>
                <a:lnTo>
                  <a:pt x="19060" y="3540"/>
                </a:lnTo>
                <a:lnTo>
                  <a:pt x="19723" y="4414"/>
                </a:lnTo>
                <a:lnTo>
                  <a:pt x="20253" y="5333"/>
                </a:lnTo>
                <a:lnTo>
                  <a:pt x="20739" y="6296"/>
                </a:lnTo>
                <a:lnTo>
                  <a:pt x="21092" y="7304"/>
                </a:lnTo>
                <a:lnTo>
                  <a:pt x="21357" y="8313"/>
                </a:lnTo>
                <a:lnTo>
                  <a:pt x="21512" y="9366"/>
                </a:lnTo>
                <a:lnTo>
                  <a:pt x="21600" y="10419"/>
                </a:lnTo>
                <a:lnTo>
                  <a:pt x="21534" y="11472"/>
                </a:lnTo>
                <a:lnTo>
                  <a:pt x="21423" y="12525"/>
                </a:lnTo>
                <a:lnTo>
                  <a:pt x="21202" y="13556"/>
                </a:lnTo>
                <a:lnTo>
                  <a:pt x="20849" y="14587"/>
                </a:lnTo>
                <a:lnTo>
                  <a:pt x="20429" y="15550"/>
                </a:lnTo>
                <a:lnTo>
                  <a:pt x="19899" y="16514"/>
                </a:lnTo>
                <a:lnTo>
                  <a:pt x="19281" y="17410"/>
                </a:lnTo>
                <a:lnTo>
                  <a:pt x="18530" y="18261"/>
                </a:lnTo>
                <a:lnTo>
                  <a:pt x="17912" y="18844"/>
                </a:lnTo>
                <a:lnTo>
                  <a:pt x="17271" y="19359"/>
                </a:lnTo>
                <a:lnTo>
                  <a:pt x="16608" y="19830"/>
                </a:lnTo>
                <a:lnTo>
                  <a:pt x="15548" y="20457"/>
                </a:lnTo>
                <a:lnTo>
                  <a:pt x="14466" y="20950"/>
                </a:lnTo>
                <a:lnTo>
                  <a:pt x="13296" y="21286"/>
                </a:lnTo>
                <a:lnTo>
                  <a:pt x="12147" y="21488"/>
                </a:lnTo>
                <a:lnTo>
                  <a:pt x="10954" y="21600"/>
                </a:lnTo>
                <a:lnTo>
                  <a:pt x="9762" y="21533"/>
                </a:lnTo>
                <a:lnTo>
                  <a:pt x="8879" y="21421"/>
                </a:lnTo>
                <a:lnTo>
                  <a:pt x="7995" y="21241"/>
                </a:lnTo>
                <a:lnTo>
                  <a:pt x="7134" y="20973"/>
                </a:lnTo>
                <a:lnTo>
                  <a:pt x="6294" y="20614"/>
                </a:lnTo>
                <a:lnTo>
                  <a:pt x="5477" y="20211"/>
                </a:lnTo>
                <a:lnTo>
                  <a:pt x="4682" y="19718"/>
                </a:lnTo>
                <a:lnTo>
                  <a:pt x="3953" y="19135"/>
                </a:lnTo>
                <a:lnTo>
                  <a:pt x="3225" y="18508"/>
                </a:lnTo>
                <a:lnTo>
                  <a:pt x="2628" y="17903"/>
                </a:lnTo>
                <a:lnTo>
                  <a:pt x="2120" y="17253"/>
                </a:lnTo>
                <a:lnTo>
                  <a:pt x="1679" y="16581"/>
                </a:lnTo>
                <a:lnTo>
                  <a:pt x="1259" y="15909"/>
                </a:lnTo>
                <a:lnTo>
                  <a:pt x="905" y="15192"/>
                </a:lnTo>
                <a:lnTo>
                  <a:pt x="618" y="14452"/>
                </a:lnTo>
                <a:lnTo>
                  <a:pt x="375" y="13713"/>
                </a:lnTo>
                <a:lnTo>
                  <a:pt x="177" y="12928"/>
                </a:lnTo>
                <a:lnTo>
                  <a:pt x="0" y="12144"/>
                </a:lnTo>
                <a:lnTo>
                  <a:pt x="199" y="12884"/>
                </a:lnTo>
                <a:lnTo>
                  <a:pt x="420" y="13601"/>
                </a:lnTo>
                <a:lnTo>
                  <a:pt x="707" y="14340"/>
                </a:lnTo>
                <a:lnTo>
                  <a:pt x="1060" y="15012"/>
                </a:lnTo>
                <a:lnTo>
                  <a:pt x="1458" y="15662"/>
                </a:lnTo>
                <a:lnTo>
                  <a:pt x="1899" y="16312"/>
                </a:lnTo>
                <a:lnTo>
                  <a:pt x="2385" y="16917"/>
                </a:lnTo>
                <a:lnTo>
                  <a:pt x="2937" y="17522"/>
                </a:lnTo>
                <a:lnTo>
                  <a:pt x="3622" y="18104"/>
                </a:lnTo>
                <a:lnTo>
                  <a:pt x="4351" y="18665"/>
                </a:lnTo>
                <a:lnTo>
                  <a:pt x="5102" y="19135"/>
                </a:lnTo>
                <a:lnTo>
                  <a:pt x="5897" y="19538"/>
                </a:lnTo>
                <a:lnTo>
                  <a:pt x="6692" y="19875"/>
                </a:lnTo>
                <a:lnTo>
                  <a:pt x="7531" y="20121"/>
                </a:lnTo>
                <a:lnTo>
                  <a:pt x="8371" y="20323"/>
                </a:lnTo>
                <a:lnTo>
                  <a:pt x="9232" y="20412"/>
                </a:lnTo>
                <a:lnTo>
                  <a:pt x="10358" y="20457"/>
                </a:lnTo>
                <a:lnTo>
                  <a:pt x="11507" y="20390"/>
                </a:lnTo>
                <a:lnTo>
                  <a:pt x="12611" y="20166"/>
                </a:lnTo>
                <a:lnTo>
                  <a:pt x="13715" y="19830"/>
                </a:lnTo>
                <a:lnTo>
                  <a:pt x="14775" y="19382"/>
                </a:lnTo>
                <a:lnTo>
                  <a:pt x="15791" y="18799"/>
                </a:lnTo>
                <a:lnTo>
                  <a:pt x="16763" y="18082"/>
                </a:lnTo>
                <a:lnTo>
                  <a:pt x="17646" y="17253"/>
                </a:lnTo>
                <a:lnTo>
                  <a:pt x="18331" y="16469"/>
                </a:lnTo>
                <a:lnTo>
                  <a:pt x="18950" y="15595"/>
                </a:lnTo>
                <a:lnTo>
                  <a:pt x="19435" y="14676"/>
                </a:lnTo>
                <a:lnTo>
                  <a:pt x="19855" y="13735"/>
                </a:lnTo>
                <a:lnTo>
                  <a:pt x="20186" y="12749"/>
                </a:lnTo>
                <a:lnTo>
                  <a:pt x="20407" y="11786"/>
                </a:lnTo>
                <a:lnTo>
                  <a:pt x="20540" y="10755"/>
                </a:lnTo>
                <a:lnTo>
                  <a:pt x="20562" y="9747"/>
                </a:lnTo>
                <a:lnTo>
                  <a:pt x="20518" y="8716"/>
                </a:lnTo>
                <a:lnTo>
                  <a:pt x="20341" y="7730"/>
                </a:lnTo>
                <a:lnTo>
                  <a:pt x="20098" y="6744"/>
                </a:lnTo>
                <a:lnTo>
                  <a:pt x="19745" y="5803"/>
                </a:lnTo>
                <a:lnTo>
                  <a:pt x="19303" y="4862"/>
                </a:lnTo>
                <a:lnTo>
                  <a:pt x="18751" y="3966"/>
                </a:lnTo>
                <a:lnTo>
                  <a:pt x="18132" y="3114"/>
                </a:lnTo>
                <a:lnTo>
                  <a:pt x="17404" y="2330"/>
                </a:lnTo>
                <a:lnTo>
                  <a:pt x="16564" y="1591"/>
                </a:lnTo>
                <a:lnTo>
                  <a:pt x="15681" y="963"/>
                </a:lnTo>
                <a:lnTo>
                  <a:pt x="14731" y="426"/>
                </a:lnTo>
                <a:lnTo>
                  <a:pt x="13737" y="0"/>
                </a:lnTo>
                <a:close/>
              </a:path>
            </a:pathLst>
          </a:custGeom>
          <a:solidFill>
            <a:srgbClr val="1B7EA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" name="Google Shape;220;p26"/>
          <p:cNvSpPr/>
          <p:nvPr/>
        </p:nvSpPr>
        <p:spPr>
          <a:xfrm>
            <a:off x="2476555" y="3466726"/>
            <a:ext cx="1317901" cy="1317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61" y="795"/>
                </a:moveTo>
                <a:lnTo>
                  <a:pt x="10576" y="795"/>
                </a:lnTo>
                <a:lnTo>
                  <a:pt x="9964" y="856"/>
                </a:lnTo>
                <a:lnTo>
                  <a:pt x="9353" y="917"/>
                </a:lnTo>
                <a:lnTo>
                  <a:pt x="8762" y="1039"/>
                </a:lnTo>
                <a:lnTo>
                  <a:pt x="8130" y="1161"/>
                </a:lnTo>
                <a:lnTo>
                  <a:pt x="7519" y="1345"/>
                </a:lnTo>
                <a:lnTo>
                  <a:pt x="6908" y="1610"/>
                </a:lnTo>
                <a:lnTo>
                  <a:pt x="6317" y="1875"/>
                </a:lnTo>
                <a:lnTo>
                  <a:pt x="5176" y="2527"/>
                </a:lnTo>
                <a:lnTo>
                  <a:pt x="4626" y="2914"/>
                </a:lnTo>
                <a:lnTo>
                  <a:pt x="4137" y="3383"/>
                </a:lnTo>
                <a:lnTo>
                  <a:pt x="3627" y="3851"/>
                </a:lnTo>
                <a:lnTo>
                  <a:pt x="2955" y="4605"/>
                </a:lnTo>
                <a:lnTo>
                  <a:pt x="2384" y="5420"/>
                </a:lnTo>
                <a:lnTo>
                  <a:pt x="1875" y="6297"/>
                </a:lnTo>
                <a:lnTo>
                  <a:pt x="1488" y="7173"/>
                </a:lnTo>
                <a:lnTo>
                  <a:pt x="1161" y="8110"/>
                </a:lnTo>
                <a:lnTo>
                  <a:pt x="958" y="9048"/>
                </a:lnTo>
                <a:lnTo>
                  <a:pt x="856" y="10005"/>
                </a:lnTo>
                <a:lnTo>
                  <a:pt x="795" y="10963"/>
                </a:lnTo>
                <a:lnTo>
                  <a:pt x="876" y="11921"/>
                </a:lnTo>
                <a:lnTo>
                  <a:pt x="1039" y="12878"/>
                </a:lnTo>
                <a:lnTo>
                  <a:pt x="1263" y="13816"/>
                </a:lnTo>
                <a:lnTo>
                  <a:pt x="1610" y="14712"/>
                </a:lnTo>
                <a:lnTo>
                  <a:pt x="2038" y="15609"/>
                </a:lnTo>
                <a:lnTo>
                  <a:pt x="2527" y="16444"/>
                </a:lnTo>
                <a:lnTo>
                  <a:pt x="3158" y="17239"/>
                </a:lnTo>
                <a:lnTo>
                  <a:pt x="3851" y="17993"/>
                </a:lnTo>
                <a:lnTo>
                  <a:pt x="4524" y="18564"/>
                </a:lnTo>
                <a:lnTo>
                  <a:pt x="5196" y="19094"/>
                </a:lnTo>
                <a:lnTo>
                  <a:pt x="5930" y="19542"/>
                </a:lnTo>
                <a:lnTo>
                  <a:pt x="6684" y="19909"/>
                </a:lnTo>
                <a:lnTo>
                  <a:pt x="7458" y="20235"/>
                </a:lnTo>
                <a:lnTo>
                  <a:pt x="8253" y="20479"/>
                </a:lnTo>
                <a:lnTo>
                  <a:pt x="9068" y="20642"/>
                </a:lnTo>
                <a:lnTo>
                  <a:pt x="9883" y="20744"/>
                </a:lnTo>
                <a:lnTo>
                  <a:pt x="10983" y="20805"/>
                </a:lnTo>
                <a:lnTo>
                  <a:pt x="12084" y="20703"/>
                </a:lnTo>
                <a:lnTo>
                  <a:pt x="13143" y="20520"/>
                </a:lnTo>
                <a:lnTo>
                  <a:pt x="14223" y="20214"/>
                </a:lnTo>
                <a:lnTo>
                  <a:pt x="15222" y="19766"/>
                </a:lnTo>
                <a:lnTo>
                  <a:pt x="16200" y="19195"/>
                </a:lnTo>
                <a:lnTo>
                  <a:pt x="16811" y="18768"/>
                </a:lnTo>
                <a:lnTo>
                  <a:pt x="17402" y="18299"/>
                </a:lnTo>
                <a:lnTo>
                  <a:pt x="17973" y="17769"/>
                </a:lnTo>
                <a:lnTo>
                  <a:pt x="18666" y="16995"/>
                </a:lnTo>
                <a:lnTo>
                  <a:pt x="19236" y="16179"/>
                </a:lnTo>
                <a:lnTo>
                  <a:pt x="19725" y="15303"/>
                </a:lnTo>
                <a:lnTo>
                  <a:pt x="20112" y="14427"/>
                </a:lnTo>
                <a:lnTo>
                  <a:pt x="20438" y="13490"/>
                </a:lnTo>
                <a:lnTo>
                  <a:pt x="20642" y="12552"/>
                </a:lnTo>
                <a:lnTo>
                  <a:pt x="20744" y="11595"/>
                </a:lnTo>
                <a:lnTo>
                  <a:pt x="20805" y="10637"/>
                </a:lnTo>
                <a:lnTo>
                  <a:pt x="20724" y="9679"/>
                </a:lnTo>
                <a:lnTo>
                  <a:pt x="20581" y="8721"/>
                </a:lnTo>
                <a:lnTo>
                  <a:pt x="20337" y="7804"/>
                </a:lnTo>
                <a:lnTo>
                  <a:pt x="20010" y="6888"/>
                </a:lnTo>
                <a:lnTo>
                  <a:pt x="19562" y="6011"/>
                </a:lnTo>
                <a:lnTo>
                  <a:pt x="19073" y="5176"/>
                </a:lnTo>
                <a:lnTo>
                  <a:pt x="18462" y="4381"/>
                </a:lnTo>
                <a:lnTo>
                  <a:pt x="17769" y="3627"/>
                </a:lnTo>
                <a:lnTo>
                  <a:pt x="17117" y="3036"/>
                </a:lnTo>
                <a:lnTo>
                  <a:pt x="16404" y="2506"/>
                </a:lnTo>
                <a:lnTo>
                  <a:pt x="15670" y="2078"/>
                </a:lnTo>
                <a:lnTo>
                  <a:pt x="14916" y="1691"/>
                </a:lnTo>
                <a:lnTo>
                  <a:pt x="14142" y="1365"/>
                </a:lnTo>
                <a:lnTo>
                  <a:pt x="13347" y="1121"/>
                </a:lnTo>
                <a:lnTo>
                  <a:pt x="12532" y="958"/>
                </a:lnTo>
                <a:lnTo>
                  <a:pt x="11717" y="856"/>
                </a:lnTo>
                <a:lnTo>
                  <a:pt x="11432" y="835"/>
                </a:lnTo>
                <a:lnTo>
                  <a:pt x="11146" y="795"/>
                </a:lnTo>
                <a:lnTo>
                  <a:pt x="10861" y="795"/>
                </a:lnTo>
                <a:close/>
                <a:moveTo>
                  <a:pt x="10820" y="0"/>
                </a:moveTo>
                <a:lnTo>
                  <a:pt x="11146" y="0"/>
                </a:lnTo>
                <a:lnTo>
                  <a:pt x="11472" y="41"/>
                </a:lnTo>
                <a:lnTo>
                  <a:pt x="11778" y="61"/>
                </a:lnTo>
                <a:lnTo>
                  <a:pt x="12675" y="163"/>
                </a:lnTo>
                <a:lnTo>
                  <a:pt x="13551" y="367"/>
                </a:lnTo>
                <a:lnTo>
                  <a:pt x="14427" y="632"/>
                </a:lnTo>
                <a:lnTo>
                  <a:pt x="15263" y="958"/>
                </a:lnTo>
                <a:lnTo>
                  <a:pt x="16057" y="1365"/>
                </a:lnTo>
                <a:lnTo>
                  <a:pt x="16852" y="1854"/>
                </a:lnTo>
                <a:lnTo>
                  <a:pt x="17606" y="2425"/>
                </a:lnTo>
                <a:lnTo>
                  <a:pt x="18319" y="3057"/>
                </a:lnTo>
                <a:lnTo>
                  <a:pt x="19073" y="3851"/>
                </a:lnTo>
                <a:lnTo>
                  <a:pt x="19725" y="4728"/>
                </a:lnTo>
                <a:lnTo>
                  <a:pt x="20275" y="5624"/>
                </a:lnTo>
                <a:lnTo>
                  <a:pt x="20724" y="6582"/>
                </a:lnTo>
                <a:lnTo>
                  <a:pt x="21090" y="7560"/>
                </a:lnTo>
                <a:lnTo>
                  <a:pt x="21355" y="8579"/>
                </a:lnTo>
                <a:lnTo>
                  <a:pt x="21518" y="9598"/>
                </a:lnTo>
                <a:lnTo>
                  <a:pt x="21600" y="10617"/>
                </a:lnTo>
                <a:lnTo>
                  <a:pt x="21559" y="11676"/>
                </a:lnTo>
                <a:lnTo>
                  <a:pt x="21417" y="12695"/>
                </a:lnTo>
                <a:lnTo>
                  <a:pt x="21192" y="13714"/>
                </a:lnTo>
                <a:lnTo>
                  <a:pt x="20866" y="14692"/>
                </a:lnTo>
                <a:lnTo>
                  <a:pt x="20438" y="15670"/>
                </a:lnTo>
                <a:lnTo>
                  <a:pt x="19909" y="16608"/>
                </a:lnTo>
                <a:lnTo>
                  <a:pt x="19277" y="17484"/>
                </a:lnTo>
                <a:lnTo>
                  <a:pt x="18543" y="18319"/>
                </a:lnTo>
                <a:lnTo>
                  <a:pt x="17952" y="18890"/>
                </a:lnTo>
                <a:lnTo>
                  <a:pt x="17321" y="19419"/>
                </a:lnTo>
                <a:lnTo>
                  <a:pt x="16628" y="19888"/>
                </a:lnTo>
                <a:lnTo>
                  <a:pt x="15955" y="20296"/>
                </a:lnTo>
                <a:lnTo>
                  <a:pt x="15222" y="20663"/>
                </a:lnTo>
                <a:lnTo>
                  <a:pt x="14488" y="20968"/>
                </a:lnTo>
                <a:lnTo>
                  <a:pt x="13347" y="21294"/>
                </a:lnTo>
                <a:lnTo>
                  <a:pt x="12186" y="21498"/>
                </a:lnTo>
                <a:lnTo>
                  <a:pt x="11004" y="21600"/>
                </a:lnTo>
                <a:lnTo>
                  <a:pt x="9822" y="21559"/>
                </a:lnTo>
                <a:lnTo>
                  <a:pt x="8925" y="21437"/>
                </a:lnTo>
                <a:lnTo>
                  <a:pt x="8069" y="21254"/>
                </a:lnTo>
                <a:lnTo>
                  <a:pt x="7213" y="20989"/>
                </a:lnTo>
                <a:lnTo>
                  <a:pt x="6358" y="20642"/>
                </a:lnTo>
                <a:lnTo>
                  <a:pt x="5543" y="20235"/>
                </a:lnTo>
                <a:lnTo>
                  <a:pt x="4748" y="19746"/>
                </a:lnTo>
                <a:lnTo>
                  <a:pt x="3994" y="19195"/>
                </a:lnTo>
                <a:lnTo>
                  <a:pt x="3281" y="18564"/>
                </a:lnTo>
                <a:lnTo>
                  <a:pt x="2527" y="17749"/>
                </a:lnTo>
                <a:lnTo>
                  <a:pt x="1875" y="16893"/>
                </a:lnTo>
                <a:lnTo>
                  <a:pt x="1324" y="15976"/>
                </a:lnTo>
                <a:lnTo>
                  <a:pt x="876" y="15038"/>
                </a:lnTo>
                <a:lnTo>
                  <a:pt x="509" y="14040"/>
                </a:lnTo>
                <a:lnTo>
                  <a:pt x="244" y="13041"/>
                </a:lnTo>
                <a:lnTo>
                  <a:pt x="81" y="12002"/>
                </a:lnTo>
                <a:lnTo>
                  <a:pt x="0" y="10983"/>
                </a:lnTo>
                <a:lnTo>
                  <a:pt x="61" y="9944"/>
                </a:lnTo>
                <a:lnTo>
                  <a:pt x="183" y="8905"/>
                </a:lnTo>
                <a:lnTo>
                  <a:pt x="408" y="7886"/>
                </a:lnTo>
                <a:lnTo>
                  <a:pt x="733" y="6908"/>
                </a:lnTo>
                <a:lnTo>
                  <a:pt x="1161" y="5930"/>
                </a:lnTo>
                <a:lnTo>
                  <a:pt x="1691" y="4992"/>
                </a:lnTo>
                <a:lnTo>
                  <a:pt x="2323" y="4137"/>
                </a:lnTo>
                <a:lnTo>
                  <a:pt x="3057" y="3281"/>
                </a:lnTo>
                <a:lnTo>
                  <a:pt x="3607" y="2771"/>
                </a:lnTo>
                <a:lnTo>
                  <a:pt x="4177" y="2282"/>
                </a:lnTo>
                <a:lnTo>
                  <a:pt x="4768" y="1854"/>
                </a:lnTo>
                <a:lnTo>
                  <a:pt x="5400" y="1467"/>
                </a:lnTo>
                <a:lnTo>
                  <a:pt x="6052" y="1121"/>
                </a:lnTo>
                <a:lnTo>
                  <a:pt x="6684" y="835"/>
                </a:lnTo>
                <a:lnTo>
                  <a:pt x="7356" y="570"/>
                </a:lnTo>
                <a:lnTo>
                  <a:pt x="8049" y="367"/>
                </a:lnTo>
                <a:lnTo>
                  <a:pt x="8640" y="244"/>
                </a:lnTo>
                <a:lnTo>
                  <a:pt x="9251" y="122"/>
                </a:lnTo>
                <a:lnTo>
                  <a:pt x="9863" y="61"/>
                </a:lnTo>
                <a:lnTo>
                  <a:pt x="10474" y="0"/>
                </a:lnTo>
                <a:lnTo>
                  <a:pt x="10820" y="0"/>
                </a:lnTo>
                <a:close/>
              </a:path>
            </a:pathLst>
          </a:custGeom>
          <a:solidFill>
            <a:srgbClr val="7ACBE8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0" name="Google Shape;221;p26"/>
          <p:cNvSpPr/>
          <p:nvPr/>
        </p:nvSpPr>
        <p:spPr>
          <a:xfrm>
            <a:off x="3465519" y="822080"/>
            <a:ext cx="1114501" cy="123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11" y="0"/>
                </a:moveTo>
                <a:lnTo>
                  <a:pt x="10776" y="66"/>
                </a:lnTo>
                <a:lnTo>
                  <a:pt x="11749" y="154"/>
                </a:lnTo>
                <a:lnTo>
                  <a:pt x="12746" y="352"/>
                </a:lnTo>
                <a:lnTo>
                  <a:pt x="13695" y="616"/>
                </a:lnTo>
                <a:lnTo>
                  <a:pt x="14619" y="968"/>
                </a:lnTo>
                <a:lnTo>
                  <a:pt x="15495" y="1364"/>
                </a:lnTo>
                <a:lnTo>
                  <a:pt x="16370" y="1848"/>
                </a:lnTo>
                <a:lnTo>
                  <a:pt x="17197" y="2419"/>
                </a:lnTo>
                <a:lnTo>
                  <a:pt x="17976" y="3035"/>
                </a:lnTo>
                <a:lnTo>
                  <a:pt x="18827" y="3849"/>
                </a:lnTo>
                <a:lnTo>
                  <a:pt x="19532" y="4707"/>
                </a:lnTo>
                <a:lnTo>
                  <a:pt x="20165" y="5609"/>
                </a:lnTo>
                <a:lnTo>
                  <a:pt x="20651" y="6577"/>
                </a:lnTo>
                <a:lnTo>
                  <a:pt x="21040" y="7545"/>
                </a:lnTo>
                <a:lnTo>
                  <a:pt x="21357" y="8556"/>
                </a:lnTo>
                <a:lnTo>
                  <a:pt x="21503" y="9568"/>
                </a:lnTo>
                <a:lnTo>
                  <a:pt x="21600" y="10602"/>
                </a:lnTo>
                <a:lnTo>
                  <a:pt x="21576" y="11636"/>
                </a:lnTo>
                <a:lnTo>
                  <a:pt x="21405" y="12669"/>
                </a:lnTo>
                <a:lnTo>
                  <a:pt x="21162" y="13681"/>
                </a:lnTo>
                <a:lnTo>
                  <a:pt x="20797" y="14693"/>
                </a:lnTo>
                <a:lnTo>
                  <a:pt x="20311" y="15639"/>
                </a:lnTo>
                <a:lnTo>
                  <a:pt x="19751" y="16585"/>
                </a:lnTo>
                <a:lnTo>
                  <a:pt x="19046" y="17443"/>
                </a:lnTo>
                <a:lnTo>
                  <a:pt x="18243" y="18278"/>
                </a:lnTo>
                <a:lnTo>
                  <a:pt x="17659" y="18784"/>
                </a:lnTo>
                <a:lnTo>
                  <a:pt x="17027" y="19268"/>
                </a:lnTo>
                <a:lnTo>
                  <a:pt x="16370" y="19686"/>
                </a:lnTo>
                <a:lnTo>
                  <a:pt x="15689" y="20082"/>
                </a:lnTo>
                <a:lnTo>
                  <a:pt x="14984" y="20434"/>
                </a:lnTo>
                <a:lnTo>
                  <a:pt x="14254" y="20720"/>
                </a:lnTo>
                <a:lnTo>
                  <a:pt x="13524" y="20984"/>
                </a:lnTo>
                <a:lnTo>
                  <a:pt x="12795" y="21182"/>
                </a:lnTo>
                <a:lnTo>
                  <a:pt x="12162" y="21314"/>
                </a:lnTo>
                <a:lnTo>
                  <a:pt x="12113" y="21336"/>
                </a:lnTo>
                <a:lnTo>
                  <a:pt x="12089" y="21336"/>
                </a:lnTo>
                <a:lnTo>
                  <a:pt x="11067" y="21600"/>
                </a:lnTo>
                <a:lnTo>
                  <a:pt x="11773" y="21402"/>
                </a:lnTo>
                <a:lnTo>
                  <a:pt x="12478" y="21138"/>
                </a:lnTo>
                <a:lnTo>
                  <a:pt x="13208" y="20874"/>
                </a:lnTo>
                <a:lnTo>
                  <a:pt x="13865" y="20522"/>
                </a:lnTo>
                <a:lnTo>
                  <a:pt x="14522" y="20170"/>
                </a:lnTo>
                <a:lnTo>
                  <a:pt x="15154" y="19752"/>
                </a:lnTo>
                <a:lnTo>
                  <a:pt x="15762" y="19312"/>
                </a:lnTo>
                <a:lnTo>
                  <a:pt x="16322" y="18784"/>
                </a:lnTo>
                <a:lnTo>
                  <a:pt x="17100" y="17993"/>
                </a:lnTo>
                <a:lnTo>
                  <a:pt x="17757" y="17157"/>
                </a:lnTo>
                <a:lnTo>
                  <a:pt x="18340" y="16255"/>
                </a:lnTo>
                <a:lnTo>
                  <a:pt x="18778" y="15353"/>
                </a:lnTo>
                <a:lnTo>
                  <a:pt x="19119" y="14385"/>
                </a:lnTo>
                <a:lnTo>
                  <a:pt x="19362" y="13439"/>
                </a:lnTo>
                <a:lnTo>
                  <a:pt x="19508" y="12428"/>
                </a:lnTo>
                <a:lnTo>
                  <a:pt x="19532" y="11438"/>
                </a:lnTo>
                <a:lnTo>
                  <a:pt x="19484" y="10448"/>
                </a:lnTo>
                <a:lnTo>
                  <a:pt x="19289" y="9480"/>
                </a:lnTo>
                <a:lnTo>
                  <a:pt x="19022" y="8512"/>
                </a:lnTo>
                <a:lnTo>
                  <a:pt x="18632" y="7545"/>
                </a:lnTo>
                <a:lnTo>
                  <a:pt x="18146" y="6643"/>
                </a:lnTo>
                <a:lnTo>
                  <a:pt x="17562" y="5785"/>
                </a:lnTo>
                <a:lnTo>
                  <a:pt x="16857" y="4949"/>
                </a:lnTo>
                <a:lnTo>
                  <a:pt x="16078" y="4157"/>
                </a:lnTo>
                <a:lnTo>
                  <a:pt x="15324" y="3563"/>
                </a:lnTo>
                <a:lnTo>
                  <a:pt x="14522" y="3035"/>
                </a:lnTo>
                <a:lnTo>
                  <a:pt x="13695" y="2573"/>
                </a:lnTo>
                <a:lnTo>
                  <a:pt x="12819" y="2177"/>
                </a:lnTo>
                <a:lnTo>
                  <a:pt x="11943" y="1848"/>
                </a:lnTo>
                <a:lnTo>
                  <a:pt x="11019" y="1606"/>
                </a:lnTo>
                <a:lnTo>
                  <a:pt x="10095" y="1408"/>
                </a:lnTo>
                <a:lnTo>
                  <a:pt x="9146" y="1276"/>
                </a:lnTo>
                <a:lnTo>
                  <a:pt x="7930" y="1254"/>
                </a:lnTo>
                <a:lnTo>
                  <a:pt x="6689" y="1342"/>
                </a:lnTo>
                <a:lnTo>
                  <a:pt x="5473" y="1540"/>
                </a:lnTo>
                <a:lnTo>
                  <a:pt x="4305" y="1848"/>
                </a:lnTo>
                <a:lnTo>
                  <a:pt x="3138" y="2265"/>
                </a:lnTo>
                <a:lnTo>
                  <a:pt x="2043" y="2837"/>
                </a:lnTo>
                <a:lnTo>
                  <a:pt x="997" y="3497"/>
                </a:lnTo>
                <a:lnTo>
                  <a:pt x="0" y="4289"/>
                </a:lnTo>
                <a:lnTo>
                  <a:pt x="1265" y="3145"/>
                </a:lnTo>
                <a:lnTo>
                  <a:pt x="1946" y="2595"/>
                </a:lnTo>
                <a:lnTo>
                  <a:pt x="2651" y="2067"/>
                </a:lnTo>
                <a:lnTo>
                  <a:pt x="3381" y="1628"/>
                </a:lnTo>
                <a:lnTo>
                  <a:pt x="4524" y="1056"/>
                </a:lnTo>
                <a:lnTo>
                  <a:pt x="5716" y="594"/>
                </a:lnTo>
                <a:lnTo>
                  <a:pt x="6981" y="286"/>
                </a:lnTo>
                <a:lnTo>
                  <a:pt x="8221" y="88"/>
                </a:lnTo>
                <a:lnTo>
                  <a:pt x="9511" y="0"/>
                </a:lnTo>
                <a:close/>
              </a:path>
            </a:pathLst>
          </a:custGeom>
          <a:solidFill>
            <a:srgbClr val="FF98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1" name="Google Shape;222;p26"/>
          <p:cNvSpPr/>
          <p:nvPr/>
        </p:nvSpPr>
        <p:spPr>
          <a:xfrm>
            <a:off x="3306733" y="782010"/>
            <a:ext cx="1313401" cy="13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5" y="797"/>
                </a:moveTo>
                <a:lnTo>
                  <a:pt x="9532" y="879"/>
                </a:lnTo>
                <a:lnTo>
                  <a:pt x="8427" y="1083"/>
                </a:lnTo>
                <a:lnTo>
                  <a:pt x="7384" y="1369"/>
                </a:lnTo>
                <a:lnTo>
                  <a:pt x="6382" y="1798"/>
                </a:lnTo>
                <a:lnTo>
                  <a:pt x="5400" y="2370"/>
                </a:lnTo>
                <a:lnTo>
                  <a:pt x="4766" y="2800"/>
                </a:lnTo>
                <a:lnTo>
                  <a:pt x="4173" y="3290"/>
                </a:lnTo>
                <a:lnTo>
                  <a:pt x="3600" y="3821"/>
                </a:lnTo>
                <a:lnTo>
                  <a:pt x="3007" y="4475"/>
                </a:lnTo>
                <a:lnTo>
                  <a:pt x="2495" y="5190"/>
                </a:lnTo>
                <a:lnTo>
                  <a:pt x="2045" y="5926"/>
                </a:lnTo>
                <a:lnTo>
                  <a:pt x="1657" y="6682"/>
                </a:lnTo>
                <a:lnTo>
                  <a:pt x="1350" y="7459"/>
                </a:lnTo>
                <a:lnTo>
                  <a:pt x="1125" y="8256"/>
                </a:lnTo>
                <a:lnTo>
                  <a:pt x="941" y="9073"/>
                </a:lnTo>
                <a:lnTo>
                  <a:pt x="818" y="9890"/>
                </a:lnTo>
                <a:lnTo>
                  <a:pt x="798" y="10728"/>
                </a:lnTo>
                <a:lnTo>
                  <a:pt x="818" y="11566"/>
                </a:lnTo>
                <a:lnTo>
                  <a:pt x="920" y="12384"/>
                </a:lnTo>
                <a:lnTo>
                  <a:pt x="1064" y="13201"/>
                </a:lnTo>
                <a:lnTo>
                  <a:pt x="1248" y="13794"/>
                </a:lnTo>
                <a:lnTo>
                  <a:pt x="1452" y="14386"/>
                </a:lnTo>
                <a:lnTo>
                  <a:pt x="1698" y="14959"/>
                </a:lnTo>
                <a:lnTo>
                  <a:pt x="1964" y="15531"/>
                </a:lnTo>
                <a:lnTo>
                  <a:pt x="2352" y="16164"/>
                </a:lnTo>
                <a:lnTo>
                  <a:pt x="2782" y="16818"/>
                </a:lnTo>
                <a:lnTo>
                  <a:pt x="3293" y="17411"/>
                </a:lnTo>
                <a:lnTo>
                  <a:pt x="3845" y="17983"/>
                </a:lnTo>
                <a:lnTo>
                  <a:pt x="4500" y="18575"/>
                </a:lnTo>
                <a:lnTo>
                  <a:pt x="5195" y="19086"/>
                </a:lnTo>
                <a:lnTo>
                  <a:pt x="5911" y="19536"/>
                </a:lnTo>
                <a:lnTo>
                  <a:pt x="6668" y="19924"/>
                </a:lnTo>
                <a:lnTo>
                  <a:pt x="7445" y="20231"/>
                </a:lnTo>
                <a:lnTo>
                  <a:pt x="8243" y="20496"/>
                </a:lnTo>
                <a:lnTo>
                  <a:pt x="9082" y="20640"/>
                </a:lnTo>
                <a:lnTo>
                  <a:pt x="9900" y="20762"/>
                </a:lnTo>
                <a:lnTo>
                  <a:pt x="10984" y="20803"/>
                </a:lnTo>
                <a:lnTo>
                  <a:pt x="12068" y="20721"/>
                </a:lnTo>
                <a:lnTo>
                  <a:pt x="13173" y="20537"/>
                </a:lnTo>
                <a:lnTo>
                  <a:pt x="14216" y="20210"/>
                </a:lnTo>
                <a:lnTo>
                  <a:pt x="15218" y="19781"/>
                </a:lnTo>
                <a:lnTo>
                  <a:pt x="16200" y="19229"/>
                </a:lnTo>
                <a:lnTo>
                  <a:pt x="16814" y="18800"/>
                </a:lnTo>
                <a:lnTo>
                  <a:pt x="17407" y="18310"/>
                </a:lnTo>
                <a:lnTo>
                  <a:pt x="17979" y="17779"/>
                </a:lnTo>
                <a:lnTo>
                  <a:pt x="18654" y="17002"/>
                </a:lnTo>
                <a:lnTo>
                  <a:pt x="19248" y="16205"/>
                </a:lnTo>
                <a:lnTo>
                  <a:pt x="19718" y="15326"/>
                </a:lnTo>
                <a:lnTo>
                  <a:pt x="20127" y="14448"/>
                </a:lnTo>
                <a:lnTo>
                  <a:pt x="20434" y="13508"/>
                </a:lnTo>
                <a:lnTo>
                  <a:pt x="20639" y="12568"/>
                </a:lnTo>
                <a:lnTo>
                  <a:pt x="20782" y="11607"/>
                </a:lnTo>
                <a:lnTo>
                  <a:pt x="20802" y="10647"/>
                </a:lnTo>
                <a:lnTo>
                  <a:pt x="20720" y="9686"/>
                </a:lnTo>
                <a:lnTo>
                  <a:pt x="20598" y="8746"/>
                </a:lnTo>
                <a:lnTo>
                  <a:pt x="20332" y="7806"/>
                </a:lnTo>
                <a:lnTo>
                  <a:pt x="20004" y="6907"/>
                </a:lnTo>
                <a:lnTo>
                  <a:pt x="19595" y="6008"/>
                </a:lnTo>
                <a:lnTo>
                  <a:pt x="19064" y="5170"/>
                </a:lnTo>
                <a:lnTo>
                  <a:pt x="18470" y="4373"/>
                </a:lnTo>
                <a:lnTo>
                  <a:pt x="17754" y="3617"/>
                </a:lnTo>
                <a:lnTo>
                  <a:pt x="17100" y="3045"/>
                </a:lnTo>
                <a:lnTo>
                  <a:pt x="16404" y="2514"/>
                </a:lnTo>
                <a:lnTo>
                  <a:pt x="15668" y="2064"/>
                </a:lnTo>
                <a:lnTo>
                  <a:pt x="14932" y="1696"/>
                </a:lnTo>
                <a:lnTo>
                  <a:pt x="14154" y="1369"/>
                </a:lnTo>
                <a:lnTo>
                  <a:pt x="13357" y="1124"/>
                </a:lnTo>
                <a:lnTo>
                  <a:pt x="12518" y="940"/>
                </a:lnTo>
                <a:lnTo>
                  <a:pt x="11700" y="858"/>
                </a:lnTo>
                <a:lnTo>
                  <a:pt x="10595" y="797"/>
                </a:lnTo>
                <a:close/>
                <a:moveTo>
                  <a:pt x="10595" y="0"/>
                </a:moveTo>
                <a:lnTo>
                  <a:pt x="11761" y="41"/>
                </a:lnTo>
                <a:lnTo>
                  <a:pt x="12661" y="163"/>
                </a:lnTo>
                <a:lnTo>
                  <a:pt x="13561" y="347"/>
                </a:lnTo>
                <a:lnTo>
                  <a:pt x="14400" y="613"/>
                </a:lnTo>
                <a:lnTo>
                  <a:pt x="15239" y="960"/>
                </a:lnTo>
                <a:lnTo>
                  <a:pt x="16057" y="1369"/>
                </a:lnTo>
                <a:lnTo>
                  <a:pt x="16834" y="1860"/>
                </a:lnTo>
                <a:lnTo>
                  <a:pt x="17591" y="2432"/>
                </a:lnTo>
                <a:lnTo>
                  <a:pt x="18327" y="3045"/>
                </a:lnTo>
                <a:lnTo>
                  <a:pt x="19064" y="3862"/>
                </a:lnTo>
                <a:lnTo>
                  <a:pt x="19718" y="4741"/>
                </a:lnTo>
                <a:lnTo>
                  <a:pt x="20270" y="5640"/>
                </a:lnTo>
                <a:lnTo>
                  <a:pt x="20761" y="6580"/>
                </a:lnTo>
                <a:lnTo>
                  <a:pt x="21089" y="7561"/>
                </a:lnTo>
                <a:lnTo>
                  <a:pt x="21375" y="8583"/>
                </a:lnTo>
                <a:lnTo>
                  <a:pt x="21539" y="9604"/>
                </a:lnTo>
                <a:lnTo>
                  <a:pt x="21600" y="10647"/>
                </a:lnTo>
                <a:lnTo>
                  <a:pt x="21559" y="11668"/>
                </a:lnTo>
                <a:lnTo>
                  <a:pt x="21436" y="12711"/>
                </a:lnTo>
                <a:lnTo>
                  <a:pt x="21211" y="13732"/>
                </a:lnTo>
                <a:lnTo>
                  <a:pt x="20864" y="14713"/>
                </a:lnTo>
                <a:lnTo>
                  <a:pt x="20434" y="15694"/>
                </a:lnTo>
                <a:lnTo>
                  <a:pt x="19902" y="16614"/>
                </a:lnTo>
                <a:lnTo>
                  <a:pt x="19289" y="17492"/>
                </a:lnTo>
                <a:lnTo>
                  <a:pt x="18552" y="18310"/>
                </a:lnTo>
                <a:lnTo>
                  <a:pt x="17959" y="18923"/>
                </a:lnTo>
                <a:lnTo>
                  <a:pt x="17304" y="19434"/>
                </a:lnTo>
                <a:lnTo>
                  <a:pt x="16629" y="19904"/>
                </a:lnTo>
                <a:lnTo>
                  <a:pt x="15954" y="20312"/>
                </a:lnTo>
                <a:lnTo>
                  <a:pt x="15218" y="20680"/>
                </a:lnTo>
                <a:lnTo>
                  <a:pt x="14482" y="20966"/>
                </a:lnTo>
                <a:lnTo>
                  <a:pt x="13357" y="21314"/>
                </a:lnTo>
                <a:lnTo>
                  <a:pt x="12191" y="21518"/>
                </a:lnTo>
                <a:lnTo>
                  <a:pt x="10984" y="21600"/>
                </a:lnTo>
                <a:lnTo>
                  <a:pt x="9798" y="21559"/>
                </a:lnTo>
                <a:lnTo>
                  <a:pt x="8939" y="21457"/>
                </a:lnTo>
                <a:lnTo>
                  <a:pt x="8039" y="21253"/>
                </a:lnTo>
                <a:lnTo>
                  <a:pt x="7179" y="20987"/>
                </a:lnTo>
                <a:lnTo>
                  <a:pt x="6361" y="20640"/>
                </a:lnTo>
                <a:lnTo>
                  <a:pt x="5523" y="20231"/>
                </a:lnTo>
                <a:lnTo>
                  <a:pt x="4725" y="19761"/>
                </a:lnTo>
                <a:lnTo>
                  <a:pt x="3968" y="19189"/>
                </a:lnTo>
                <a:lnTo>
                  <a:pt x="3273" y="18575"/>
                </a:lnTo>
                <a:lnTo>
                  <a:pt x="2679" y="17901"/>
                </a:lnTo>
                <a:lnTo>
                  <a:pt x="2127" y="17247"/>
                </a:lnTo>
                <a:lnTo>
                  <a:pt x="1636" y="16532"/>
                </a:lnTo>
                <a:lnTo>
                  <a:pt x="1207" y="15776"/>
                </a:lnTo>
                <a:lnTo>
                  <a:pt x="941" y="15245"/>
                </a:lnTo>
                <a:lnTo>
                  <a:pt x="695" y="14652"/>
                </a:lnTo>
                <a:lnTo>
                  <a:pt x="491" y="14080"/>
                </a:lnTo>
                <a:lnTo>
                  <a:pt x="307" y="13487"/>
                </a:lnTo>
                <a:lnTo>
                  <a:pt x="143" y="12588"/>
                </a:lnTo>
                <a:lnTo>
                  <a:pt x="20" y="11668"/>
                </a:lnTo>
                <a:lnTo>
                  <a:pt x="0" y="10790"/>
                </a:lnTo>
                <a:lnTo>
                  <a:pt x="20" y="9870"/>
                </a:lnTo>
                <a:lnTo>
                  <a:pt x="143" y="8971"/>
                </a:lnTo>
                <a:lnTo>
                  <a:pt x="307" y="8092"/>
                </a:lnTo>
                <a:lnTo>
                  <a:pt x="593" y="7214"/>
                </a:lnTo>
                <a:lnTo>
                  <a:pt x="941" y="6376"/>
                </a:lnTo>
                <a:lnTo>
                  <a:pt x="1350" y="5558"/>
                </a:lnTo>
                <a:lnTo>
                  <a:pt x="1820" y="4761"/>
                </a:lnTo>
                <a:lnTo>
                  <a:pt x="2393" y="3985"/>
                </a:lnTo>
                <a:lnTo>
                  <a:pt x="3027" y="3270"/>
                </a:lnTo>
                <a:lnTo>
                  <a:pt x="3641" y="2697"/>
                </a:lnTo>
                <a:lnTo>
                  <a:pt x="4295" y="2166"/>
                </a:lnTo>
                <a:lnTo>
                  <a:pt x="4950" y="1696"/>
                </a:lnTo>
                <a:lnTo>
                  <a:pt x="5645" y="1287"/>
                </a:lnTo>
                <a:lnTo>
                  <a:pt x="6382" y="940"/>
                </a:lnTo>
                <a:lnTo>
                  <a:pt x="7098" y="633"/>
                </a:lnTo>
                <a:lnTo>
                  <a:pt x="8243" y="306"/>
                </a:lnTo>
                <a:lnTo>
                  <a:pt x="9409" y="82"/>
                </a:lnTo>
                <a:lnTo>
                  <a:pt x="10595" y="0"/>
                </a:lnTo>
                <a:close/>
              </a:path>
            </a:pathLst>
          </a:custGeom>
          <a:solidFill>
            <a:srgbClr val="FFC107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" name="Google Shape;223;p26"/>
          <p:cNvSpPr/>
          <p:nvPr/>
        </p:nvSpPr>
        <p:spPr>
          <a:xfrm>
            <a:off x="3268183" y="975870"/>
            <a:ext cx="854693" cy="1136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64" y="0"/>
                </a:moveTo>
                <a:lnTo>
                  <a:pt x="5006" y="827"/>
                </a:lnTo>
                <a:lnTo>
                  <a:pt x="4141" y="1725"/>
                </a:lnTo>
                <a:lnTo>
                  <a:pt x="3430" y="2647"/>
                </a:lnTo>
                <a:lnTo>
                  <a:pt x="2812" y="3592"/>
                </a:lnTo>
                <a:lnTo>
                  <a:pt x="2287" y="4561"/>
                </a:lnTo>
                <a:lnTo>
                  <a:pt x="1854" y="5577"/>
                </a:lnTo>
                <a:lnTo>
                  <a:pt x="1607" y="6593"/>
                </a:lnTo>
                <a:lnTo>
                  <a:pt x="1421" y="7633"/>
                </a:lnTo>
                <a:lnTo>
                  <a:pt x="1391" y="8697"/>
                </a:lnTo>
                <a:lnTo>
                  <a:pt x="1421" y="9713"/>
                </a:lnTo>
                <a:lnTo>
                  <a:pt x="1607" y="10776"/>
                </a:lnTo>
                <a:lnTo>
                  <a:pt x="1854" y="11816"/>
                </a:lnTo>
                <a:lnTo>
                  <a:pt x="2132" y="12501"/>
                </a:lnTo>
                <a:lnTo>
                  <a:pt x="2441" y="13163"/>
                </a:lnTo>
                <a:lnTo>
                  <a:pt x="2812" y="13848"/>
                </a:lnTo>
                <a:lnTo>
                  <a:pt x="3214" y="14463"/>
                </a:lnTo>
                <a:lnTo>
                  <a:pt x="3863" y="15337"/>
                </a:lnTo>
                <a:lnTo>
                  <a:pt x="4604" y="16165"/>
                </a:lnTo>
                <a:lnTo>
                  <a:pt x="5439" y="16921"/>
                </a:lnTo>
                <a:lnTo>
                  <a:pt x="6335" y="17700"/>
                </a:lnTo>
                <a:lnTo>
                  <a:pt x="7385" y="18410"/>
                </a:lnTo>
                <a:lnTo>
                  <a:pt x="8529" y="19071"/>
                </a:lnTo>
                <a:lnTo>
                  <a:pt x="9734" y="19615"/>
                </a:lnTo>
                <a:lnTo>
                  <a:pt x="11001" y="20087"/>
                </a:lnTo>
                <a:lnTo>
                  <a:pt x="12237" y="20489"/>
                </a:lnTo>
                <a:lnTo>
                  <a:pt x="13535" y="20796"/>
                </a:lnTo>
                <a:lnTo>
                  <a:pt x="14894" y="21033"/>
                </a:lnTo>
                <a:lnTo>
                  <a:pt x="16192" y="21151"/>
                </a:lnTo>
                <a:lnTo>
                  <a:pt x="17552" y="21198"/>
                </a:lnTo>
                <a:lnTo>
                  <a:pt x="18881" y="21174"/>
                </a:lnTo>
                <a:lnTo>
                  <a:pt x="20240" y="21056"/>
                </a:lnTo>
                <a:lnTo>
                  <a:pt x="21600" y="20867"/>
                </a:lnTo>
                <a:lnTo>
                  <a:pt x="19406" y="21269"/>
                </a:lnTo>
                <a:lnTo>
                  <a:pt x="18139" y="21434"/>
                </a:lnTo>
                <a:lnTo>
                  <a:pt x="16872" y="21553"/>
                </a:lnTo>
                <a:lnTo>
                  <a:pt x="15543" y="21600"/>
                </a:lnTo>
                <a:lnTo>
                  <a:pt x="14276" y="21553"/>
                </a:lnTo>
                <a:lnTo>
                  <a:pt x="12979" y="21411"/>
                </a:lnTo>
                <a:lnTo>
                  <a:pt x="11712" y="21198"/>
                </a:lnTo>
                <a:lnTo>
                  <a:pt x="10476" y="20915"/>
                </a:lnTo>
                <a:lnTo>
                  <a:pt x="9239" y="20513"/>
                </a:lnTo>
                <a:lnTo>
                  <a:pt x="8065" y="20064"/>
                </a:lnTo>
                <a:lnTo>
                  <a:pt x="6922" y="19544"/>
                </a:lnTo>
                <a:lnTo>
                  <a:pt x="5809" y="18906"/>
                </a:lnTo>
                <a:lnTo>
                  <a:pt x="4759" y="18221"/>
                </a:lnTo>
                <a:lnTo>
                  <a:pt x="3893" y="17511"/>
                </a:lnTo>
                <a:lnTo>
                  <a:pt x="3121" y="16755"/>
                </a:lnTo>
                <a:lnTo>
                  <a:pt x="2379" y="15952"/>
                </a:lnTo>
                <a:lnTo>
                  <a:pt x="1792" y="15125"/>
                </a:lnTo>
                <a:lnTo>
                  <a:pt x="1391" y="14510"/>
                </a:lnTo>
                <a:lnTo>
                  <a:pt x="1050" y="13872"/>
                </a:lnTo>
                <a:lnTo>
                  <a:pt x="742" y="13234"/>
                </a:lnTo>
                <a:lnTo>
                  <a:pt x="494" y="12572"/>
                </a:lnTo>
                <a:lnTo>
                  <a:pt x="247" y="11580"/>
                </a:lnTo>
                <a:lnTo>
                  <a:pt x="62" y="10564"/>
                </a:lnTo>
                <a:lnTo>
                  <a:pt x="0" y="9595"/>
                </a:lnTo>
                <a:lnTo>
                  <a:pt x="62" y="8578"/>
                </a:lnTo>
                <a:lnTo>
                  <a:pt x="247" y="7586"/>
                </a:lnTo>
                <a:lnTo>
                  <a:pt x="525" y="6593"/>
                </a:lnTo>
                <a:lnTo>
                  <a:pt x="896" y="5624"/>
                </a:lnTo>
                <a:lnTo>
                  <a:pt x="1391" y="4679"/>
                </a:lnTo>
                <a:lnTo>
                  <a:pt x="1978" y="3757"/>
                </a:lnTo>
                <a:lnTo>
                  <a:pt x="2688" y="2883"/>
                </a:lnTo>
                <a:lnTo>
                  <a:pt x="3492" y="2032"/>
                </a:lnTo>
                <a:lnTo>
                  <a:pt x="4419" y="1252"/>
                </a:lnTo>
                <a:lnTo>
                  <a:pt x="5964" y="0"/>
                </a:lnTo>
                <a:close/>
              </a:path>
            </a:pathLst>
          </a:custGeom>
          <a:solidFill>
            <a:srgbClr val="FF98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3" name="Google Shape;225;p26"/>
          <p:cNvSpPr/>
          <p:nvPr/>
        </p:nvSpPr>
        <p:spPr>
          <a:xfrm rot="20179050">
            <a:off x="3232849" y="1882077"/>
            <a:ext cx="261001" cy="21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4" y="0"/>
                </a:moveTo>
                <a:lnTo>
                  <a:pt x="18000" y="3706"/>
                </a:lnTo>
                <a:lnTo>
                  <a:pt x="19029" y="7285"/>
                </a:lnTo>
                <a:lnTo>
                  <a:pt x="20263" y="10992"/>
                </a:lnTo>
                <a:lnTo>
                  <a:pt x="21600" y="14315"/>
                </a:lnTo>
                <a:lnTo>
                  <a:pt x="5349" y="21600"/>
                </a:lnTo>
                <a:lnTo>
                  <a:pt x="4320" y="17893"/>
                </a:lnTo>
                <a:lnTo>
                  <a:pt x="3086" y="14315"/>
                </a:lnTo>
                <a:lnTo>
                  <a:pt x="1646" y="10992"/>
                </a:lnTo>
                <a:lnTo>
                  <a:pt x="0" y="7541"/>
                </a:lnTo>
                <a:lnTo>
                  <a:pt x="17074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4" name="Google Shape;226;p26"/>
          <p:cNvSpPr/>
          <p:nvPr/>
        </p:nvSpPr>
        <p:spPr>
          <a:xfrm>
            <a:off x="2914290" y="3249103"/>
            <a:ext cx="53701" cy="2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49" y="224"/>
                </a:lnTo>
                <a:lnTo>
                  <a:pt x="21600" y="21600"/>
                </a:lnTo>
                <a:lnTo>
                  <a:pt x="11051" y="20481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5" name="Google Shape;227;p26"/>
          <p:cNvSpPr/>
          <p:nvPr/>
        </p:nvSpPr>
        <p:spPr>
          <a:xfrm>
            <a:off x="2940405" y="3232935"/>
            <a:ext cx="175501" cy="25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83" y="0"/>
                </a:moveTo>
                <a:lnTo>
                  <a:pt x="21600" y="19713"/>
                </a:lnTo>
                <a:lnTo>
                  <a:pt x="17004" y="20027"/>
                </a:lnTo>
                <a:lnTo>
                  <a:pt x="12408" y="20342"/>
                </a:lnTo>
                <a:lnTo>
                  <a:pt x="7813" y="20971"/>
                </a:lnTo>
                <a:lnTo>
                  <a:pt x="3370" y="21600"/>
                </a:lnTo>
                <a:lnTo>
                  <a:pt x="0" y="1573"/>
                </a:lnTo>
                <a:lnTo>
                  <a:pt x="4596" y="1468"/>
                </a:lnTo>
                <a:lnTo>
                  <a:pt x="9345" y="1153"/>
                </a:lnTo>
                <a:lnTo>
                  <a:pt x="13787" y="629"/>
                </a:lnTo>
                <a:lnTo>
                  <a:pt x="18383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6" name="Google Shape;228;p26"/>
          <p:cNvSpPr/>
          <p:nvPr/>
        </p:nvSpPr>
        <p:spPr>
          <a:xfrm>
            <a:off x="2069907" y="2257980"/>
            <a:ext cx="236101" cy="16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7246"/>
                </a:lnTo>
                <a:lnTo>
                  <a:pt x="21600" y="21600"/>
                </a:lnTo>
                <a:lnTo>
                  <a:pt x="909" y="485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7" name="Google Shape;229;p26"/>
          <p:cNvSpPr/>
          <p:nvPr/>
        </p:nvSpPr>
        <p:spPr>
          <a:xfrm>
            <a:off x="2069907" y="2128648"/>
            <a:ext cx="299701" cy="25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36" y="0"/>
                </a:moveTo>
                <a:lnTo>
                  <a:pt x="21600" y="10122"/>
                </a:lnTo>
                <a:lnTo>
                  <a:pt x="20256" y="12835"/>
                </a:lnTo>
                <a:lnTo>
                  <a:pt x="19001" y="15756"/>
                </a:lnTo>
                <a:lnTo>
                  <a:pt x="18015" y="18678"/>
                </a:lnTo>
                <a:lnTo>
                  <a:pt x="17029" y="21600"/>
                </a:lnTo>
                <a:lnTo>
                  <a:pt x="0" y="10852"/>
                </a:lnTo>
                <a:lnTo>
                  <a:pt x="1613" y="8348"/>
                </a:lnTo>
                <a:lnTo>
                  <a:pt x="3137" y="5635"/>
                </a:lnTo>
                <a:lnTo>
                  <a:pt x="4481" y="2817"/>
                </a:lnTo>
                <a:lnTo>
                  <a:pt x="5736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8" name="Google Shape;230;p26"/>
          <p:cNvSpPr/>
          <p:nvPr/>
        </p:nvSpPr>
        <p:spPr>
          <a:xfrm>
            <a:off x="2321108" y="1984394"/>
            <a:ext cx="1219801" cy="121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13" y="0"/>
                </a:moveTo>
                <a:lnTo>
                  <a:pt x="11802" y="44"/>
                </a:lnTo>
                <a:lnTo>
                  <a:pt x="12682" y="154"/>
                </a:lnTo>
                <a:lnTo>
                  <a:pt x="13563" y="353"/>
                </a:lnTo>
                <a:lnTo>
                  <a:pt x="14422" y="617"/>
                </a:lnTo>
                <a:lnTo>
                  <a:pt x="15259" y="970"/>
                </a:lnTo>
                <a:lnTo>
                  <a:pt x="16073" y="1344"/>
                </a:lnTo>
                <a:lnTo>
                  <a:pt x="16866" y="1851"/>
                </a:lnTo>
                <a:lnTo>
                  <a:pt x="17615" y="2402"/>
                </a:lnTo>
                <a:lnTo>
                  <a:pt x="18341" y="3064"/>
                </a:lnTo>
                <a:lnTo>
                  <a:pt x="18870" y="3615"/>
                </a:lnTo>
                <a:lnTo>
                  <a:pt x="19376" y="4232"/>
                </a:lnTo>
                <a:lnTo>
                  <a:pt x="19839" y="4849"/>
                </a:lnTo>
                <a:lnTo>
                  <a:pt x="20235" y="5510"/>
                </a:lnTo>
                <a:lnTo>
                  <a:pt x="20455" y="5951"/>
                </a:lnTo>
                <a:lnTo>
                  <a:pt x="20675" y="6392"/>
                </a:lnTo>
                <a:lnTo>
                  <a:pt x="20851" y="6855"/>
                </a:lnTo>
                <a:lnTo>
                  <a:pt x="21027" y="7318"/>
                </a:lnTo>
                <a:lnTo>
                  <a:pt x="21292" y="8243"/>
                </a:lnTo>
                <a:lnTo>
                  <a:pt x="21490" y="9213"/>
                </a:lnTo>
                <a:lnTo>
                  <a:pt x="21578" y="10161"/>
                </a:lnTo>
                <a:lnTo>
                  <a:pt x="21600" y="11153"/>
                </a:lnTo>
                <a:lnTo>
                  <a:pt x="21534" y="12122"/>
                </a:lnTo>
                <a:lnTo>
                  <a:pt x="21358" y="13070"/>
                </a:lnTo>
                <a:lnTo>
                  <a:pt x="21115" y="14040"/>
                </a:lnTo>
                <a:lnTo>
                  <a:pt x="20763" y="14944"/>
                </a:lnTo>
                <a:lnTo>
                  <a:pt x="20345" y="15869"/>
                </a:lnTo>
                <a:lnTo>
                  <a:pt x="19839" y="16729"/>
                </a:lnTo>
                <a:lnTo>
                  <a:pt x="19244" y="17544"/>
                </a:lnTo>
                <a:lnTo>
                  <a:pt x="18561" y="18316"/>
                </a:lnTo>
                <a:lnTo>
                  <a:pt x="17791" y="19043"/>
                </a:lnTo>
                <a:lnTo>
                  <a:pt x="16976" y="19682"/>
                </a:lnTo>
                <a:lnTo>
                  <a:pt x="16117" y="20211"/>
                </a:lnTo>
                <a:lnTo>
                  <a:pt x="15214" y="20674"/>
                </a:lnTo>
                <a:lnTo>
                  <a:pt x="14312" y="21027"/>
                </a:lnTo>
                <a:lnTo>
                  <a:pt x="13343" y="21313"/>
                </a:lnTo>
                <a:lnTo>
                  <a:pt x="12352" y="21512"/>
                </a:lnTo>
                <a:lnTo>
                  <a:pt x="11383" y="21600"/>
                </a:lnTo>
                <a:lnTo>
                  <a:pt x="10283" y="21600"/>
                </a:lnTo>
                <a:lnTo>
                  <a:pt x="9864" y="21578"/>
                </a:lnTo>
                <a:lnTo>
                  <a:pt x="10899" y="21578"/>
                </a:lnTo>
                <a:lnTo>
                  <a:pt x="11868" y="21468"/>
                </a:lnTo>
                <a:lnTo>
                  <a:pt x="12793" y="21313"/>
                </a:lnTo>
                <a:lnTo>
                  <a:pt x="13717" y="21027"/>
                </a:lnTo>
                <a:lnTo>
                  <a:pt x="14598" y="20696"/>
                </a:lnTo>
                <a:lnTo>
                  <a:pt x="15457" y="20255"/>
                </a:lnTo>
                <a:lnTo>
                  <a:pt x="16293" y="19726"/>
                </a:lnTo>
                <a:lnTo>
                  <a:pt x="17086" y="19131"/>
                </a:lnTo>
                <a:lnTo>
                  <a:pt x="17813" y="18426"/>
                </a:lnTo>
                <a:lnTo>
                  <a:pt x="18451" y="17677"/>
                </a:lnTo>
                <a:lnTo>
                  <a:pt x="19046" y="16905"/>
                </a:lnTo>
                <a:lnTo>
                  <a:pt x="19552" y="16068"/>
                </a:lnTo>
                <a:lnTo>
                  <a:pt x="19927" y="15186"/>
                </a:lnTo>
                <a:lnTo>
                  <a:pt x="20257" y="14304"/>
                </a:lnTo>
                <a:lnTo>
                  <a:pt x="20499" y="13401"/>
                </a:lnTo>
                <a:lnTo>
                  <a:pt x="20653" y="12497"/>
                </a:lnTo>
                <a:lnTo>
                  <a:pt x="20719" y="11549"/>
                </a:lnTo>
                <a:lnTo>
                  <a:pt x="20719" y="10624"/>
                </a:lnTo>
                <a:lnTo>
                  <a:pt x="20631" y="9676"/>
                </a:lnTo>
                <a:lnTo>
                  <a:pt x="20433" y="8772"/>
                </a:lnTo>
                <a:lnTo>
                  <a:pt x="20191" y="7846"/>
                </a:lnTo>
                <a:lnTo>
                  <a:pt x="20015" y="7406"/>
                </a:lnTo>
                <a:lnTo>
                  <a:pt x="19839" y="6965"/>
                </a:lnTo>
                <a:lnTo>
                  <a:pt x="19640" y="6546"/>
                </a:lnTo>
                <a:lnTo>
                  <a:pt x="19420" y="6127"/>
                </a:lnTo>
                <a:lnTo>
                  <a:pt x="19024" y="5510"/>
                </a:lnTo>
                <a:lnTo>
                  <a:pt x="18583" y="4893"/>
                </a:lnTo>
                <a:lnTo>
                  <a:pt x="18121" y="4320"/>
                </a:lnTo>
                <a:lnTo>
                  <a:pt x="17571" y="3769"/>
                </a:lnTo>
                <a:lnTo>
                  <a:pt x="16910" y="3152"/>
                </a:lnTo>
                <a:lnTo>
                  <a:pt x="16161" y="2601"/>
                </a:lnTo>
                <a:lnTo>
                  <a:pt x="15435" y="2138"/>
                </a:lnTo>
                <a:lnTo>
                  <a:pt x="14642" y="1741"/>
                </a:lnTo>
                <a:lnTo>
                  <a:pt x="13827" y="1433"/>
                </a:lnTo>
                <a:lnTo>
                  <a:pt x="13013" y="1190"/>
                </a:lnTo>
                <a:lnTo>
                  <a:pt x="12154" y="992"/>
                </a:lnTo>
                <a:lnTo>
                  <a:pt x="11317" y="881"/>
                </a:lnTo>
                <a:lnTo>
                  <a:pt x="10194" y="838"/>
                </a:lnTo>
                <a:lnTo>
                  <a:pt x="9050" y="904"/>
                </a:lnTo>
                <a:lnTo>
                  <a:pt x="7926" y="1124"/>
                </a:lnTo>
                <a:lnTo>
                  <a:pt x="6848" y="1455"/>
                </a:lnTo>
                <a:lnTo>
                  <a:pt x="5791" y="1895"/>
                </a:lnTo>
                <a:lnTo>
                  <a:pt x="4778" y="2469"/>
                </a:lnTo>
                <a:lnTo>
                  <a:pt x="4139" y="2931"/>
                </a:lnTo>
                <a:lnTo>
                  <a:pt x="3523" y="3416"/>
                </a:lnTo>
                <a:lnTo>
                  <a:pt x="2928" y="3989"/>
                </a:lnTo>
                <a:lnTo>
                  <a:pt x="2488" y="4452"/>
                </a:lnTo>
                <a:lnTo>
                  <a:pt x="2092" y="4959"/>
                </a:lnTo>
                <a:lnTo>
                  <a:pt x="1761" y="5444"/>
                </a:lnTo>
                <a:lnTo>
                  <a:pt x="1409" y="5995"/>
                </a:lnTo>
                <a:lnTo>
                  <a:pt x="1145" y="6480"/>
                </a:lnTo>
                <a:lnTo>
                  <a:pt x="881" y="7009"/>
                </a:lnTo>
                <a:lnTo>
                  <a:pt x="660" y="7538"/>
                </a:lnTo>
                <a:lnTo>
                  <a:pt x="506" y="8067"/>
                </a:lnTo>
                <a:lnTo>
                  <a:pt x="308" y="8794"/>
                </a:lnTo>
                <a:lnTo>
                  <a:pt x="154" y="9500"/>
                </a:lnTo>
                <a:lnTo>
                  <a:pt x="44" y="10227"/>
                </a:lnTo>
                <a:lnTo>
                  <a:pt x="0" y="10932"/>
                </a:lnTo>
                <a:lnTo>
                  <a:pt x="22" y="10513"/>
                </a:lnTo>
                <a:lnTo>
                  <a:pt x="88" y="9786"/>
                </a:lnTo>
                <a:lnTo>
                  <a:pt x="176" y="9015"/>
                </a:lnTo>
                <a:lnTo>
                  <a:pt x="330" y="8265"/>
                </a:lnTo>
                <a:lnTo>
                  <a:pt x="528" y="7538"/>
                </a:lnTo>
                <a:lnTo>
                  <a:pt x="726" y="6965"/>
                </a:lnTo>
                <a:lnTo>
                  <a:pt x="947" y="6436"/>
                </a:lnTo>
                <a:lnTo>
                  <a:pt x="1189" y="5885"/>
                </a:lnTo>
                <a:lnTo>
                  <a:pt x="1475" y="5334"/>
                </a:lnTo>
                <a:lnTo>
                  <a:pt x="1827" y="4805"/>
                </a:lnTo>
                <a:lnTo>
                  <a:pt x="2202" y="4254"/>
                </a:lnTo>
                <a:lnTo>
                  <a:pt x="2620" y="3769"/>
                </a:lnTo>
                <a:lnTo>
                  <a:pt x="3061" y="3284"/>
                </a:lnTo>
                <a:lnTo>
                  <a:pt x="3677" y="2689"/>
                </a:lnTo>
                <a:lnTo>
                  <a:pt x="4316" y="2160"/>
                </a:lnTo>
                <a:lnTo>
                  <a:pt x="4976" y="1697"/>
                </a:lnTo>
                <a:lnTo>
                  <a:pt x="6033" y="1102"/>
                </a:lnTo>
                <a:lnTo>
                  <a:pt x="7134" y="639"/>
                </a:lnTo>
                <a:lnTo>
                  <a:pt x="8279" y="286"/>
                </a:lnTo>
                <a:lnTo>
                  <a:pt x="9446" y="66"/>
                </a:lnTo>
                <a:lnTo>
                  <a:pt x="10613" y="0"/>
                </a:lnTo>
                <a:close/>
              </a:path>
            </a:pathLst>
          </a:custGeom>
          <a:solidFill>
            <a:srgbClr val="F1C8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" name="Google Shape;231;p26"/>
          <p:cNvSpPr/>
          <p:nvPr/>
        </p:nvSpPr>
        <p:spPr>
          <a:xfrm>
            <a:off x="2273853" y="1935895"/>
            <a:ext cx="1317001" cy="1315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6" y="796"/>
                </a:moveTo>
                <a:lnTo>
                  <a:pt x="9525" y="857"/>
                </a:lnTo>
                <a:lnTo>
                  <a:pt x="8444" y="1061"/>
                </a:lnTo>
                <a:lnTo>
                  <a:pt x="7383" y="1388"/>
                </a:lnTo>
                <a:lnTo>
                  <a:pt x="6364" y="1817"/>
                </a:lnTo>
                <a:lnTo>
                  <a:pt x="5385" y="2368"/>
                </a:lnTo>
                <a:lnTo>
                  <a:pt x="4773" y="2797"/>
                </a:lnTo>
                <a:lnTo>
                  <a:pt x="4181" y="3287"/>
                </a:lnTo>
                <a:lnTo>
                  <a:pt x="3610" y="3838"/>
                </a:lnTo>
                <a:lnTo>
                  <a:pt x="3202" y="4287"/>
                </a:lnTo>
                <a:lnTo>
                  <a:pt x="2815" y="4736"/>
                </a:lnTo>
                <a:lnTo>
                  <a:pt x="2468" y="5247"/>
                </a:lnTo>
                <a:lnTo>
                  <a:pt x="2142" y="5737"/>
                </a:lnTo>
                <a:lnTo>
                  <a:pt x="1876" y="6247"/>
                </a:lnTo>
                <a:lnTo>
                  <a:pt x="1652" y="6758"/>
                </a:lnTo>
                <a:lnTo>
                  <a:pt x="1448" y="7248"/>
                </a:lnTo>
                <a:lnTo>
                  <a:pt x="1264" y="7778"/>
                </a:lnTo>
                <a:lnTo>
                  <a:pt x="1020" y="8656"/>
                </a:lnTo>
                <a:lnTo>
                  <a:pt x="877" y="9555"/>
                </a:lnTo>
                <a:lnTo>
                  <a:pt x="795" y="10473"/>
                </a:lnTo>
                <a:lnTo>
                  <a:pt x="795" y="11372"/>
                </a:lnTo>
                <a:lnTo>
                  <a:pt x="897" y="12290"/>
                </a:lnTo>
                <a:lnTo>
                  <a:pt x="1081" y="13189"/>
                </a:lnTo>
                <a:lnTo>
                  <a:pt x="1326" y="14046"/>
                </a:lnTo>
                <a:lnTo>
                  <a:pt x="1672" y="14924"/>
                </a:lnTo>
                <a:lnTo>
                  <a:pt x="2080" y="15741"/>
                </a:lnTo>
                <a:lnTo>
                  <a:pt x="2570" y="16537"/>
                </a:lnTo>
                <a:lnTo>
                  <a:pt x="3182" y="17292"/>
                </a:lnTo>
                <a:lnTo>
                  <a:pt x="3835" y="18007"/>
                </a:lnTo>
                <a:lnTo>
                  <a:pt x="4487" y="18578"/>
                </a:lnTo>
                <a:lnTo>
                  <a:pt x="5181" y="19089"/>
                </a:lnTo>
                <a:lnTo>
                  <a:pt x="5915" y="19558"/>
                </a:lnTo>
                <a:lnTo>
                  <a:pt x="6670" y="19905"/>
                </a:lnTo>
                <a:lnTo>
                  <a:pt x="7465" y="20232"/>
                </a:lnTo>
                <a:lnTo>
                  <a:pt x="8261" y="20477"/>
                </a:lnTo>
                <a:lnTo>
                  <a:pt x="9056" y="20661"/>
                </a:lnTo>
                <a:lnTo>
                  <a:pt x="9872" y="20763"/>
                </a:lnTo>
                <a:lnTo>
                  <a:pt x="10117" y="20783"/>
                </a:lnTo>
                <a:lnTo>
                  <a:pt x="10361" y="20804"/>
                </a:lnTo>
                <a:lnTo>
                  <a:pt x="11320" y="20804"/>
                </a:lnTo>
                <a:lnTo>
                  <a:pt x="12218" y="20722"/>
                </a:lnTo>
                <a:lnTo>
                  <a:pt x="13135" y="20538"/>
                </a:lnTo>
                <a:lnTo>
                  <a:pt x="14033" y="20273"/>
                </a:lnTo>
                <a:lnTo>
                  <a:pt x="14869" y="19946"/>
                </a:lnTo>
                <a:lnTo>
                  <a:pt x="15705" y="19518"/>
                </a:lnTo>
                <a:lnTo>
                  <a:pt x="16501" y="19027"/>
                </a:lnTo>
                <a:lnTo>
                  <a:pt x="17256" y="18435"/>
                </a:lnTo>
                <a:lnTo>
                  <a:pt x="17969" y="17762"/>
                </a:lnTo>
                <a:lnTo>
                  <a:pt x="18602" y="17047"/>
                </a:lnTo>
                <a:lnTo>
                  <a:pt x="19152" y="16292"/>
                </a:lnTo>
                <a:lnTo>
                  <a:pt x="19621" y="15495"/>
                </a:lnTo>
                <a:lnTo>
                  <a:pt x="20009" y="14638"/>
                </a:lnTo>
                <a:lnTo>
                  <a:pt x="20335" y="13801"/>
                </a:lnTo>
                <a:lnTo>
                  <a:pt x="20560" y="12903"/>
                </a:lnTo>
                <a:lnTo>
                  <a:pt x="20723" y="12025"/>
                </a:lnTo>
                <a:lnTo>
                  <a:pt x="20784" y="11127"/>
                </a:lnTo>
                <a:lnTo>
                  <a:pt x="20764" y="10208"/>
                </a:lnTo>
                <a:lnTo>
                  <a:pt x="20682" y="9330"/>
                </a:lnTo>
                <a:lnTo>
                  <a:pt x="20499" y="8432"/>
                </a:lnTo>
                <a:lnTo>
                  <a:pt x="20254" y="7574"/>
                </a:lnTo>
                <a:lnTo>
                  <a:pt x="20091" y="7145"/>
                </a:lnTo>
                <a:lnTo>
                  <a:pt x="19927" y="6717"/>
                </a:lnTo>
                <a:lnTo>
                  <a:pt x="19724" y="6308"/>
                </a:lnTo>
                <a:lnTo>
                  <a:pt x="19519" y="5900"/>
                </a:lnTo>
                <a:lnTo>
                  <a:pt x="19152" y="5288"/>
                </a:lnTo>
                <a:lnTo>
                  <a:pt x="18724" y="4716"/>
                </a:lnTo>
                <a:lnTo>
                  <a:pt x="18255" y="4144"/>
                </a:lnTo>
                <a:lnTo>
                  <a:pt x="17765" y="3634"/>
                </a:lnTo>
                <a:lnTo>
                  <a:pt x="17092" y="3021"/>
                </a:lnTo>
                <a:lnTo>
                  <a:pt x="16399" y="2511"/>
                </a:lnTo>
                <a:lnTo>
                  <a:pt x="15665" y="2042"/>
                </a:lnTo>
                <a:lnTo>
                  <a:pt x="14910" y="1694"/>
                </a:lnTo>
                <a:lnTo>
                  <a:pt x="14135" y="1368"/>
                </a:lnTo>
                <a:lnTo>
                  <a:pt x="13339" y="1123"/>
                </a:lnTo>
                <a:lnTo>
                  <a:pt x="12524" y="939"/>
                </a:lnTo>
                <a:lnTo>
                  <a:pt x="11708" y="837"/>
                </a:lnTo>
                <a:lnTo>
                  <a:pt x="10606" y="796"/>
                </a:lnTo>
                <a:close/>
                <a:moveTo>
                  <a:pt x="10606" y="0"/>
                </a:moveTo>
                <a:lnTo>
                  <a:pt x="11789" y="41"/>
                </a:lnTo>
                <a:lnTo>
                  <a:pt x="12646" y="163"/>
                </a:lnTo>
                <a:lnTo>
                  <a:pt x="13543" y="347"/>
                </a:lnTo>
                <a:lnTo>
                  <a:pt x="14420" y="612"/>
                </a:lnTo>
                <a:lnTo>
                  <a:pt x="15257" y="959"/>
                </a:lnTo>
                <a:lnTo>
                  <a:pt x="16052" y="1368"/>
                </a:lnTo>
                <a:lnTo>
                  <a:pt x="16847" y="1837"/>
                </a:lnTo>
                <a:lnTo>
                  <a:pt x="17602" y="2409"/>
                </a:lnTo>
                <a:lnTo>
                  <a:pt x="18316" y="3021"/>
                </a:lnTo>
                <a:lnTo>
                  <a:pt x="18765" y="3511"/>
                </a:lnTo>
                <a:lnTo>
                  <a:pt x="19173" y="3981"/>
                </a:lnTo>
                <a:lnTo>
                  <a:pt x="19560" y="4512"/>
                </a:lnTo>
                <a:lnTo>
                  <a:pt x="19927" y="5043"/>
                </a:lnTo>
                <a:lnTo>
                  <a:pt x="20254" y="5594"/>
                </a:lnTo>
                <a:lnTo>
                  <a:pt x="20539" y="6125"/>
                </a:lnTo>
                <a:lnTo>
                  <a:pt x="20784" y="6696"/>
                </a:lnTo>
                <a:lnTo>
                  <a:pt x="20988" y="7288"/>
                </a:lnTo>
                <a:lnTo>
                  <a:pt x="21273" y="8227"/>
                </a:lnTo>
                <a:lnTo>
                  <a:pt x="21478" y="9187"/>
                </a:lnTo>
                <a:lnTo>
                  <a:pt x="21559" y="10167"/>
                </a:lnTo>
                <a:lnTo>
                  <a:pt x="21600" y="11127"/>
                </a:lnTo>
                <a:lnTo>
                  <a:pt x="21498" y="12106"/>
                </a:lnTo>
                <a:lnTo>
                  <a:pt x="21335" y="13066"/>
                </a:lnTo>
                <a:lnTo>
                  <a:pt x="21090" y="14026"/>
                </a:lnTo>
                <a:lnTo>
                  <a:pt x="20764" y="14944"/>
                </a:lnTo>
                <a:lnTo>
                  <a:pt x="20335" y="15863"/>
                </a:lnTo>
                <a:lnTo>
                  <a:pt x="19825" y="16721"/>
                </a:lnTo>
                <a:lnTo>
                  <a:pt x="19234" y="17537"/>
                </a:lnTo>
                <a:lnTo>
                  <a:pt x="18540" y="18313"/>
                </a:lnTo>
                <a:lnTo>
                  <a:pt x="17990" y="18864"/>
                </a:lnTo>
                <a:lnTo>
                  <a:pt x="17398" y="19375"/>
                </a:lnTo>
                <a:lnTo>
                  <a:pt x="16786" y="19803"/>
                </a:lnTo>
                <a:lnTo>
                  <a:pt x="16134" y="20191"/>
                </a:lnTo>
                <a:lnTo>
                  <a:pt x="15461" y="20559"/>
                </a:lnTo>
                <a:lnTo>
                  <a:pt x="14808" y="20845"/>
                </a:lnTo>
                <a:lnTo>
                  <a:pt x="14094" y="21110"/>
                </a:lnTo>
                <a:lnTo>
                  <a:pt x="13380" y="21294"/>
                </a:lnTo>
                <a:lnTo>
                  <a:pt x="12768" y="21416"/>
                </a:lnTo>
                <a:lnTo>
                  <a:pt x="12177" y="21518"/>
                </a:lnTo>
                <a:lnTo>
                  <a:pt x="11544" y="21579"/>
                </a:lnTo>
                <a:lnTo>
                  <a:pt x="10932" y="21600"/>
                </a:lnTo>
                <a:lnTo>
                  <a:pt x="10382" y="21600"/>
                </a:lnTo>
                <a:lnTo>
                  <a:pt x="10076" y="21579"/>
                </a:lnTo>
                <a:lnTo>
                  <a:pt x="9811" y="21559"/>
                </a:lnTo>
                <a:lnTo>
                  <a:pt x="8913" y="21437"/>
                </a:lnTo>
                <a:lnTo>
                  <a:pt x="8057" y="21253"/>
                </a:lnTo>
                <a:lnTo>
                  <a:pt x="7179" y="20987"/>
                </a:lnTo>
                <a:lnTo>
                  <a:pt x="6343" y="20640"/>
                </a:lnTo>
                <a:lnTo>
                  <a:pt x="5527" y="20232"/>
                </a:lnTo>
                <a:lnTo>
                  <a:pt x="4752" y="19763"/>
                </a:lnTo>
                <a:lnTo>
                  <a:pt x="3998" y="19211"/>
                </a:lnTo>
                <a:lnTo>
                  <a:pt x="3263" y="18578"/>
                </a:lnTo>
                <a:lnTo>
                  <a:pt x="2550" y="17803"/>
                </a:lnTo>
                <a:lnTo>
                  <a:pt x="1917" y="16966"/>
                </a:lnTo>
                <a:lnTo>
                  <a:pt x="1367" y="16108"/>
                </a:lnTo>
                <a:lnTo>
                  <a:pt x="918" y="15189"/>
                </a:lnTo>
                <a:lnTo>
                  <a:pt x="551" y="14250"/>
                </a:lnTo>
                <a:lnTo>
                  <a:pt x="285" y="13291"/>
                </a:lnTo>
                <a:lnTo>
                  <a:pt x="102" y="12311"/>
                </a:lnTo>
                <a:lnTo>
                  <a:pt x="0" y="11331"/>
                </a:lnTo>
                <a:lnTo>
                  <a:pt x="0" y="10330"/>
                </a:lnTo>
                <a:lnTo>
                  <a:pt x="102" y="9350"/>
                </a:lnTo>
                <a:lnTo>
                  <a:pt x="285" y="8370"/>
                </a:lnTo>
                <a:lnTo>
                  <a:pt x="530" y="7390"/>
                </a:lnTo>
                <a:lnTo>
                  <a:pt x="755" y="6819"/>
                </a:lnTo>
                <a:lnTo>
                  <a:pt x="979" y="6247"/>
                </a:lnTo>
                <a:lnTo>
                  <a:pt x="1264" y="5676"/>
                </a:lnTo>
                <a:lnTo>
                  <a:pt x="1570" y="5145"/>
                </a:lnTo>
                <a:lnTo>
                  <a:pt x="1897" y="4655"/>
                </a:lnTo>
                <a:lnTo>
                  <a:pt x="2264" y="4165"/>
                </a:lnTo>
                <a:lnTo>
                  <a:pt x="2631" y="3716"/>
                </a:lnTo>
                <a:lnTo>
                  <a:pt x="3039" y="3266"/>
                </a:lnTo>
                <a:lnTo>
                  <a:pt x="3651" y="2695"/>
                </a:lnTo>
                <a:lnTo>
                  <a:pt x="4283" y="2164"/>
                </a:lnTo>
                <a:lnTo>
                  <a:pt x="4956" y="1694"/>
                </a:lnTo>
                <a:lnTo>
                  <a:pt x="5650" y="1266"/>
                </a:lnTo>
                <a:lnTo>
                  <a:pt x="6384" y="939"/>
                </a:lnTo>
                <a:lnTo>
                  <a:pt x="7118" y="633"/>
                </a:lnTo>
                <a:lnTo>
                  <a:pt x="8261" y="286"/>
                </a:lnTo>
                <a:lnTo>
                  <a:pt x="9423" y="82"/>
                </a:lnTo>
                <a:lnTo>
                  <a:pt x="10606" y="0"/>
                </a:lnTo>
                <a:close/>
              </a:path>
            </a:pathLst>
          </a:custGeom>
          <a:solidFill>
            <a:srgbClr val="FFE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0" name="Google Shape;232;p26"/>
          <p:cNvSpPr/>
          <p:nvPr/>
        </p:nvSpPr>
        <p:spPr>
          <a:xfrm>
            <a:off x="2273853" y="2633536"/>
            <a:ext cx="568201" cy="61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83" y="2103"/>
                </a:lnTo>
                <a:lnTo>
                  <a:pt x="709" y="4162"/>
                </a:lnTo>
                <a:lnTo>
                  <a:pt x="1323" y="6178"/>
                </a:lnTo>
                <a:lnTo>
                  <a:pt x="2174" y="8149"/>
                </a:lnTo>
                <a:lnTo>
                  <a:pt x="3214" y="10077"/>
                </a:lnTo>
                <a:lnTo>
                  <a:pt x="4490" y="11873"/>
                </a:lnTo>
                <a:lnTo>
                  <a:pt x="5908" y="13626"/>
                </a:lnTo>
                <a:lnTo>
                  <a:pt x="7562" y="15291"/>
                </a:lnTo>
                <a:lnTo>
                  <a:pt x="9075" y="16561"/>
                </a:lnTo>
                <a:lnTo>
                  <a:pt x="10729" y="17657"/>
                </a:lnTo>
                <a:lnTo>
                  <a:pt x="12431" y="18664"/>
                </a:lnTo>
                <a:lnTo>
                  <a:pt x="14179" y="19541"/>
                </a:lnTo>
                <a:lnTo>
                  <a:pt x="16023" y="20285"/>
                </a:lnTo>
                <a:lnTo>
                  <a:pt x="17866" y="20811"/>
                </a:lnTo>
                <a:lnTo>
                  <a:pt x="19709" y="21293"/>
                </a:lnTo>
                <a:lnTo>
                  <a:pt x="21600" y="21600"/>
                </a:lnTo>
                <a:lnTo>
                  <a:pt x="20844" y="21468"/>
                </a:lnTo>
                <a:lnTo>
                  <a:pt x="18953" y="21206"/>
                </a:lnTo>
                <a:lnTo>
                  <a:pt x="17157" y="20767"/>
                </a:lnTo>
                <a:lnTo>
                  <a:pt x="15361" y="20198"/>
                </a:lnTo>
                <a:lnTo>
                  <a:pt x="13707" y="19497"/>
                </a:lnTo>
                <a:lnTo>
                  <a:pt x="12005" y="18708"/>
                </a:lnTo>
                <a:lnTo>
                  <a:pt x="10351" y="17700"/>
                </a:lnTo>
                <a:lnTo>
                  <a:pt x="8838" y="16649"/>
                </a:lnTo>
                <a:lnTo>
                  <a:pt x="7373" y="15422"/>
                </a:lnTo>
                <a:lnTo>
                  <a:pt x="5766" y="13845"/>
                </a:lnTo>
                <a:lnTo>
                  <a:pt x="4348" y="12180"/>
                </a:lnTo>
                <a:lnTo>
                  <a:pt x="3167" y="10428"/>
                </a:lnTo>
                <a:lnTo>
                  <a:pt x="2174" y="8544"/>
                </a:lnTo>
                <a:lnTo>
                  <a:pt x="1323" y="6703"/>
                </a:lnTo>
                <a:lnTo>
                  <a:pt x="756" y="4732"/>
                </a:lnTo>
                <a:lnTo>
                  <a:pt x="331" y="2804"/>
                </a:lnTo>
                <a:lnTo>
                  <a:pt x="47" y="789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1" name="Google Shape;233;p26"/>
          <p:cNvSpPr/>
          <p:nvPr/>
        </p:nvSpPr>
        <p:spPr>
          <a:xfrm>
            <a:off x="941431" y="1677384"/>
            <a:ext cx="1240076" cy="39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Business Understanding</a:t>
            </a:r>
          </a:p>
        </p:txBody>
      </p:sp>
      <p:sp>
        <p:nvSpPr>
          <p:cNvPr id="112" name="Google Shape;234;p26"/>
          <p:cNvSpPr/>
          <p:nvPr/>
        </p:nvSpPr>
        <p:spPr>
          <a:xfrm>
            <a:off x="2393483" y="2756293"/>
            <a:ext cx="1026001" cy="24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Reporting</a:t>
            </a:r>
          </a:p>
        </p:txBody>
      </p:sp>
      <p:sp>
        <p:nvSpPr>
          <p:cNvPr id="113" name="Google Shape;235;p26"/>
          <p:cNvSpPr/>
          <p:nvPr/>
        </p:nvSpPr>
        <p:spPr>
          <a:xfrm>
            <a:off x="2597880" y="3880518"/>
            <a:ext cx="1026001" cy="24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Data Modelling</a:t>
            </a:r>
          </a:p>
        </p:txBody>
      </p:sp>
      <p:sp>
        <p:nvSpPr>
          <p:cNvPr id="114" name="Google Shape;236;p26"/>
          <p:cNvSpPr/>
          <p:nvPr/>
        </p:nvSpPr>
        <p:spPr>
          <a:xfrm>
            <a:off x="3340498" y="1228396"/>
            <a:ext cx="1192946" cy="39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Data Understanding</a:t>
            </a:r>
          </a:p>
        </p:txBody>
      </p:sp>
      <p:grpSp>
        <p:nvGrpSpPr>
          <p:cNvPr id="126" name="Google Shape;256;p26"/>
          <p:cNvGrpSpPr/>
          <p:nvPr/>
        </p:nvGrpSpPr>
        <p:grpSpPr>
          <a:xfrm>
            <a:off x="2702993" y="2281959"/>
            <a:ext cx="452400" cy="433972"/>
            <a:chOff x="0" y="0"/>
            <a:chExt cx="452399" cy="433971"/>
          </a:xfrm>
        </p:grpSpPr>
        <p:sp>
          <p:nvSpPr>
            <p:cNvPr id="115" name="Google Shape;257;p26"/>
            <p:cNvSpPr/>
            <p:nvPr/>
          </p:nvSpPr>
          <p:spPr>
            <a:xfrm>
              <a:off x="339814" y="0"/>
              <a:ext cx="75225" cy="7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2" y="20569"/>
                  </a:moveTo>
                  <a:lnTo>
                    <a:pt x="7198" y="21009"/>
                  </a:lnTo>
                  <a:lnTo>
                    <a:pt x="8375" y="21304"/>
                  </a:lnTo>
                  <a:lnTo>
                    <a:pt x="9551" y="21449"/>
                  </a:lnTo>
                  <a:lnTo>
                    <a:pt x="10728" y="21600"/>
                  </a:lnTo>
                  <a:lnTo>
                    <a:pt x="11904" y="21449"/>
                  </a:lnTo>
                  <a:lnTo>
                    <a:pt x="12930" y="21304"/>
                  </a:lnTo>
                  <a:lnTo>
                    <a:pt x="13962" y="21160"/>
                  </a:lnTo>
                  <a:lnTo>
                    <a:pt x="14987" y="20719"/>
                  </a:lnTo>
                  <a:lnTo>
                    <a:pt x="15868" y="20273"/>
                  </a:lnTo>
                  <a:lnTo>
                    <a:pt x="16749" y="19688"/>
                  </a:lnTo>
                  <a:lnTo>
                    <a:pt x="17636" y="19103"/>
                  </a:lnTo>
                  <a:lnTo>
                    <a:pt x="18366" y="18367"/>
                  </a:lnTo>
                  <a:lnTo>
                    <a:pt x="19102" y="17631"/>
                  </a:lnTo>
                  <a:lnTo>
                    <a:pt x="19693" y="16895"/>
                  </a:lnTo>
                  <a:lnTo>
                    <a:pt x="20279" y="15870"/>
                  </a:lnTo>
                  <a:lnTo>
                    <a:pt x="20719" y="14989"/>
                  </a:lnTo>
                  <a:lnTo>
                    <a:pt x="21015" y="13958"/>
                  </a:lnTo>
                  <a:lnTo>
                    <a:pt x="21304" y="12932"/>
                  </a:lnTo>
                  <a:lnTo>
                    <a:pt x="21455" y="11901"/>
                  </a:lnTo>
                  <a:lnTo>
                    <a:pt x="21600" y="10875"/>
                  </a:lnTo>
                  <a:lnTo>
                    <a:pt x="21455" y="9699"/>
                  </a:lnTo>
                  <a:lnTo>
                    <a:pt x="21304" y="8668"/>
                  </a:lnTo>
                  <a:lnTo>
                    <a:pt x="21015" y="7642"/>
                  </a:lnTo>
                  <a:lnTo>
                    <a:pt x="20719" y="6611"/>
                  </a:lnTo>
                  <a:lnTo>
                    <a:pt x="20279" y="5730"/>
                  </a:lnTo>
                  <a:lnTo>
                    <a:pt x="19693" y="4850"/>
                  </a:lnTo>
                  <a:lnTo>
                    <a:pt x="19102" y="3969"/>
                  </a:lnTo>
                  <a:lnTo>
                    <a:pt x="18366" y="3233"/>
                  </a:lnTo>
                  <a:lnTo>
                    <a:pt x="17636" y="2497"/>
                  </a:lnTo>
                  <a:lnTo>
                    <a:pt x="16749" y="1912"/>
                  </a:lnTo>
                  <a:lnTo>
                    <a:pt x="15868" y="1327"/>
                  </a:lnTo>
                  <a:lnTo>
                    <a:pt x="14987" y="887"/>
                  </a:lnTo>
                  <a:lnTo>
                    <a:pt x="13962" y="591"/>
                  </a:lnTo>
                  <a:lnTo>
                    <a:pt x="12930" y="296"/>
                  </a:lnTo>
                  <a:lnTo>
                    <a:pt x="11904" y="151"/>
                  </a:lnTo>
                  <a:lnTo>
                    <a:pt x="10728" y="0"/>
                  </a:lnTo>
                  <a:lnTo>
                    <a:pt x="9696" y="151"/>
                  </a:lnTo>
                  <a:lnTo>
                    <a:pt x="8670" y="296"/>
                  </a:lnTo>
                  <a:lnTo>
                    <a:pt x="7638" y="591"/>
                  </a:lnTo>
                  <a:lnTo>
                    <a:pt x="6613" y="887"/>
                  </a:lnTo>
                  <a:lnTo>
                    <a:pt x="5581" y="1327"/>
                  </a:lnTo>
                  <a:lnTo>
                    <a:pt x="4700" y="1912"/>
                  </a:lnTo>
                  <a:lnTo>
                    <a:pt x="3970" y="2497"/>
                  </a:lnTo>
                  <a:lnTo>
                    <a:pt x="2498" y="3969"/>
                  </a:lnTo>
                  <a:lnTo>
                    <a:pt x="1913" y="4850"/>
                  </a:lnTo>
                  <a:lnTo>
                    <a:pt x="1321" y="5730"/>
                  </a:lnTo>
                  <a:lnTo>
                    <a:pt x="881" y="6611"/>
                  </a:lnTo>
                  <a:lnTo>
                    <a:pt x="440" y="7642"/>
                  </a:lnTo>
                  <a:lnTo>
                    <a:pt x="296" y="8668"/>
                  </a:lnTo>
                  <a:lnTo>
                    <a:pt x="145" y="9699"/>
                  </a:lnTo>
                  <a:lnTo>
                    <a:pt x="0" y="10875"/>
                  </a:lnTo>
                  <a:lnTo>
                    <a:pt x="145" y="12492"/>
                  </a:lnTo>
                  <a:lnTo>
                    <a:pt x="585" y="14108"/>
                  </a:lnTo>
                  <a:lnTo>
                    <a:pt x="1177" y="15574"/>
                  </a:lnTo>
                  <a:lnTo>
                    <a:pt x="1913" y="16895"/>
                  </a:lnTo>
                </a:path>
              </a:pathLst>
            </a:cu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" name="Google Shape;258;p26"/>
            <p:cNvSpPr/>
            <p:nvPr/>
          </p:nvSpPr>
          <p:spPr>
            <a:xfrm>
              <a:off x="75245" y="22021"/>
              <a:ext cx="74701" cy="7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82" y="17306"/>
                  </a:moveTo>
                  <a:lnTo>
                    <a:pt x="20124" y="16273"/>
                  </a:lnTo>
                  <a:lnTo>
                    <a:pt x="20713" y="15234"/>
                  </a:lnTo>
                  <a:lnTo>
                    <a:pt x="21156" y="14050"/>
                  </a:lnTo>
                  <a:lnTo>
                    <a:pt x="21454" y="12719"/>
                  </a:lnTo>
                  <a:lnTo>
                    <a:pt x="21600" y="11687"/>
                  </a:lnTo>
                  <a:lnTo>
                    <a:pt x="21600" y="9464"/>
                  </a:lnTo>
                  <a:lnTo>
                    <a:pt x="21308" y="8431"/>
                  </a:lnTo>
                  <a:lnTo>
                    <a:pt x="21011" y="7392"/>
                  </a:lnTo>
                  <a:lnTo>
                    <a:pt x="20713" y="6506"/>
                  </a:lnTo>
                  <a:lnTo>
                    <a:pt x="20269" y="5473"/>
                  </a:lnTo>
                  <a:lnTo>
                    <a:pt x="19680" y="4586"/>
                  </a:lnTo>
                  <a:lnTo>
                    <a:pt x="19085" y="3845"/>
                  </a:lnTo>
                  <a:lnTo>
                    <a:pt x="18349" y="3104"/>
                  </a:lnTo>
                  <a:lnTo>
                    <a:pt x="17608" y="2363"/>
                  </a:lnTo>
                  <a:lnTo>
                    <a:pt x="16721" y="1774"/>
                  </a:lnTo>
                  <a:lnTo>
                    <a:pt x="15828" y="1184"/>
                  </a:lnTo>
                  <a:lnTo>
                    <a:pt x="14795" y="735"/>
                  </a:lnTo>
                  <a:lnTo>
                    <a:pt x="13762" y="443"/>
                  </a:lnTo>
                  <a:lnTo>
                    <a:pt x="12723" y="146"/>
                  </a:lnTo>
                  <a:lnTo>
                    <a:pt x="11690" y="0"/>
                  </a:lnTo>
                  <a:lnTo>
                    <a:pt x="9466" y="0"/>
                  </a:lnTo>
                  <a:lnTo>
                    <a:pt x="8433" y="146"/>
                  </a:lnTo>
                  <a:lnTo>
                    <a:pt x="7394" y="443"/>
                  </a:lnTo>
                  <a:lnTo>
                    <a:pt x="6507" y="887"/>
                  </a:lnTo>
                  <a:lnTo>
                    <a:pt x="5474" y="1330"/>
                  </a:lnTo>
                  <a:lnTo>
                    <a:pt x="4587" y="1919"/>
                  </a:lnTo>
                  <a:lnTo>
                    <a:pt x="3846" y="2515"/>
                  </a:lnTo>
                  <a:lnTo>
                    <a:pt x="3105" y="3256"/>
                  </a:lnTo>
                  <a:lnTo>
                    <a:pt x="2364" y="3991"/>
                  </a:lnTo>
                  <a:lnTo>
                    <a:pt x="1774" y="4878"/>
                  </a:lnTo>
                  <a:lnTo>
                    <a:pt x="1179" y="5771"/>
                  </a:lnTo>
                  <a:lnTo>
                    <a:pt x="735" y="6657"/>
                  </a:lnTo>
                  <a:lnTo>
                    <a:pt x="444" y="7690"/>
                  </a:lnTo>
                  <a:lnTo>
                    <a:pt x="146" y="8874"/>
                  </a:lnTo>
                  <a:lnTo>
                    <a:pt x="0" y="9913"/>
                  </a:lnTo>
                  <a:lnTo>
                    <a:pt x="0" y="12130"/>
                  </a:lnTo>
                  <a:lnTo>
                    <a:pt x="146" y="13163"/>
                  </a:lnTo>
                  <a:lnTo>
                    <a:pt x="444" y="14202"/>
                  </a:lnTo>
                  <a:lnTo>
                    <a:pt x="887" y="15088"/>
                  </a:lnTo>
                  <a:lnTo>
                    <a:pt x="1331" y="16121"/>
                  </a:lnTo>
                  <a:lnTo>
                    <a:pt x="1920" y="16862"/>
                  </a:lnTo>
                  <a:lnTo>
                    <a:pt x="2515" y="17749"/>
                  </a:lnTo>
                  <a:lnTo>
                    <a:pt x="3251" y="18490"/>
                  </a:lnTo>
                  <a:lnTo>
                    <a:pt x="3992" y="19231"/>
                  </a:lnTo>
                  <a:lnTo>
                    <a:pt x="4879" y="19820"/>
                  </a:lnTo>
                  <a:lnTo>
                    <a:pt x="5766" y="20416"/>
                  </a:lnTo>
                  <a:lnTo>
                    <a:pt x="6653" y="20859"/>
                  </a:lnTo>
                  <a:lnTo>
                    <a:pt x="7692" y="21151"/>
                  </a:lnTo>
                  <a:lnTo>
                    <a:pt x="8877" y="21448"/>
                  </a:lnTo>
                  <a:lnTo>
                    <a:pt x="10353" y="21600"/>
                  </a:lnTo>
                  <a:lnTo>
                    <a:pt x="11982" y="21600"/>
                  </a:lnTo>
                  <a:lnTo>
                    <a:pt x="13464" y="21302"/>
                  </a:lnTo>
                  <a:lnTo>
                    <a:pt x="14941" y="20859"/>
                  </a:lnTo>
                </a:path>
              </a:pathLst>
            </a:cu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" name="Google Shape;259;p26"/>
            <p:cNvSpPr/>
            <p:nvPr/>
          </p:nvSpPr>
          <p:spPr>
            <a:xfrm>
              <a:off x="0" y="252822"/>
              <a:ext cx="75246" cy="7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92" y="4260"/>
                  </a:moveTo>
                  <a:lnTo>
                    <a:pt x="17191" y="2057"/>
                  </a:lnTo>
                  <a:lnTo>
                    <a:pt x="16159" y="1466"/>
                  </a:lnTo>
                  <a:lnTo>
                    <a:pt x="15279" y="1026"/>
                  </a:lnTo>
                  <a:lnTo>
                    <a:pt x="14253" y="585"/>
                  </a:lnTo>
                  <a:lnTo>
                    <a:pt x="13222" y="296"/>
                  </a:lnTo>
                  <a:lnTo>
                    <a:pt x="12196" y="145"/>
                  </a:lnTo>
                  <a:lnTo>
                    <a:pt x="11165" y="0"/>
                  </a:lnTo>
                  <a:lnTo>
                    <a:pt x="10140" y="145"/>
                  </a:lnTo>
                  <a:lnTo>
                    <a:pt x="9108" y="145"/>
                  </a:lnTo>
                  <a:lnTo>
                    <a:pt x="8083" y="440"/>
                  </a:lnTo>
                  <a:lnTo>
                    <a:pt x="7051" y="736"/>
                  </a:lnTo>
                  <a:lnTo>
                    <a:pt x="5290" y="1617"/>
                  </a:lnTo>
                  <a:lnTo>
                    <a:pt x="4409" y="2202"/>
                  </a:lnTo>
                  <a:lnTo>
                    <a:pt x="3529" y="2938"/>
                  </a:lnTo>
                  <a:lnTo>
                    <a:pt x="2793" y="3674"/>
                  </a:lnTo>
                  <a:lnTo>
                    <a:pt x="2057" y="4404"/>
                  </a:lnTo>
                  <a:lnTo>
                    <a:pt x="1472" y="5436"/>
                  </a:lnTo>
                  <a:lnTo>
                    <a:pt x="1031" y="6317"/>
                  </a:lnTo>
                  <a:lnTo>
                    <a:pt x="591" y="7349"/>
                  </a:lnTo>
                  <a:lnTo>
                    <a:pt x="296" y="8375"/>
                  </a:lnTo>
                  <a:lnTo>
                    <a:pt x="151" y="9406"/>
                  </a:lnTo>
                  <a:lnTo>
                    <a:pt x="0" y="10432"/>
                  </a:lnTo>
                  <a:lnTo>
                    <a:pt x="0" y="11458"/>
                  </a:lnTo>
                  <a:lnTo>
                    <a:pt x="151" y="12489"/>
                  </a:lnTo>
                  <a:lnTo>
                    <a:pt x="440" y="13515"/>
                  </a:lnTo>
                  <a:lnTo>
                    <a:pt x="736" y="14547"/>
                  </a:lnTo>
                  <a:lnTo>
                    <a:pt x="1176" y="15428"/>
                  </a:lnTo>
                  <a:lnTo>
                    <a:pt x="1617" y="16459"/>
                  </a:lnTo>
                  <a:lnTo>
                    <a:pt x="2208" y="17189"/>
                  </a:lnTo>
                  <a:lnTo>
                    <a:pt x="2793" y="18070"/>
                  </a:lnTo>
                  <a:lnTo>
                    <a:pt x="3673" y="18806"/>
                  </a:lnTo>
                  <a:lnTo>
                    <a:pt x="4409" y="19543"/>
                  </a:lnTo>
                  <a:lnTo>
                    <a:pt x="5435" y="20128"/>
                  </a:lnTo>
                  <a:lnTo>
                    <a:pt x="6321" y="20568"/>
                  </a:lnTo>
                  <a:lnTo>
                    <a:pt x="7347" y="21015"/>
                  </a:lnTo>
                  <a:lnTo>
                    <a:pt x="8378" y="21304"/>
                  </a:lnTo>
                  <a:lnTo>
                    <a:pt x="9404" y="21455"/>
                  </a:lnTo>
                  <a:lnTo>
                    <a:pt x="10435" y="21600"/>
                  </a:lnTo>
                  <a:lnTo>
                    <a:pt x="11460" y="21600"/>
                  </a:lnTo>
                  <a:lnTo>
                    <a:pt x="12492" y="21455"/>
                  </a:lnTo>
                  <a:lnTo>
                    <a:pt x="14543" y="20864"/>
                  </a:lnTo>
                  <a:lnTo>
                    <a:pt x="15429" y="20568"/>
                  </a:lnTo>
                  <a:lnTo>
                    <a:pt x="17191" y="19398"/>
                  </a:lnTo>
                  <a:lnTo>
                    <a:pt x="18071" y="18806"/>
                  </a:lnTo>
                  <a:lnTo>
                    <a:pt x="18807" y="18070"/>
                  </a:lnTo>
                  <a:lnTo>
                    <a:pt x="19543" y="17189"/>
                  </a:lnTo>
                  <a:lnTo>
                    <a:pt x="20128" y="16309"/>
                  </a:lnTo>
                  <a:lnTo>
                    <a:pt x="20864" y="14547"/>
                  </a:lnTo>
                  <a:lnTo>
                    <a:pt x="21304" y="12930"/>
                  </a:lnTo>
                  <a:lnTo>
                    <a:pt x="21600" y="11168"/>
                  </a:lnTo>
                  <a:lnTo>
                    <a:pt x="21449" y="9406"/>
                  </a:lnTo>
                </a:path>
              </a:pathLst>
            </a:cu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8" name="Google Shape;260;p26"/>
            <p:cNvSpPr/>
            <p:nvPr/>
          </p:nvSpPr>
          <p:spPr>
            <a:xfrm>
              <a:off x="184741" y="359775"/>
              <a:ext cx="74722" cy="7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37" y="0"/>
                  </a:moveTo>
                  <a:lnTo>
                    <a:pt x="7253" y="300"/>
                  </a:lnTo>
                  <a:lnTo>
                    <a:pt x="6068" y="893"/>
                  </a:lnTo>
                  <a:lnTo>
                    <a:pt x="4884" y="1493"/>
                  </a:lnTo>
                  <a:lnTo>
                    <a:pt x="3851" y="2233"/>
                  </a:lnTo>
                  <a:lnTo>
                    <a:pt x="2964" y="2979"/>
                  </a:lnTo>
                  <a:lnTo>
                    <a:pt x="2369" y="3872"/>
                  </a:lnTo>
                  <a:lnTo>
                    <a:pt x="1628" y="4765"/>
                  </a:lnTo>
                  <a:lnTo>
                    <a:pt x="1184" y="5658"/>
                  </a:lnTo>
                  <a:lnTo>
                    <a:pt x="741" y="6558"/>
                  </a:lnTo>
                  <a:lnTo>
                    <a:pt x="449" y="7598"/>
                  </a:lnTo>
                  <a:lnTo>
                    <a:pt x="152" y="8644"/>
                  </a:lnTo>
                  <a:lnTo>
                    <a:pt x="0" y="9684"/>
                  </a:lnTo>
                  <a:lnTo>
                    <a:pt x="0" y="11770"/>
                  </a:lnTo>
                  <a:lnTo>
                    <a:pt x="152" y="12816"/>
                  </a:lnTo>
                  <a:lnTo>
                    <a:pt x="449" y="13856"/>
                  </a:lnTo>
                  <a:lnTo>
                    <a:pt x="741" y="14749"/>
                  </a:lnTo>
                  <a:lnTo>
                    <a:pt x="1184" y="15795"/>
                  </a:lnTo>
                  <a:lnTo>
                    <a:pt x="1780" y="16688"/>
                  </a:lnTo>
                  <a:lnTo>
                    <a:pt x="2521" y="17581"/>
                  </a:lnTo>
                  <a:lnTo>
                    <a:pt x="3256" y="18474"/>
                  </a:lnTo>
                  <a:lnTo>
                    <a:pt x="3997" y="19220"/>
                  </a:lnTo>
                  <a:lnTo>
                    <a:pt x="4884" y="19814"/>
                  </a:lnTo>
                  <a:lnTo>
                    <a:pt x="5771" y="20260"/>
                  </a:lnTo>
                  <a:lnTo>
                    <a:pt x="6809" y="20707"/>
                  </a:lnTo>
                  <a:lnTo>
                    <a:pt x="7696" y="21153"/>
                  </a:lnTo>
                  <a:lnTo>
                    <a:pt x="8729" y="21306"/>
                  </a:lnTo>
                  <a:lnTo>
                    <a:pt x="9767" y="21453"/>
                  </a:lnTo>
                  <a:lnTo>
                    <a:pt x="10800" y="21600"/>
                  </a:lnTo>
                  <a:lnTo>
                    <a:pt x="11839" y="21453"/>
                  </a:lnTo>
                  <a:lnTo>
                    <a:pt x="12871" y="21306"/>
                  </a:lnTo>
                  <a:lnTo>
                    <a:pt x="13910" y="21007"/>
                  </a:lnTo>
                  <a:lnTo>
                    <a:pt x="14943" y="20707"/>
                  </a:lnTo>
                  <a:lnTo>
                    <a:pt x="15829" y="20260"/>
                  </a:lnTo>
                  <a:lnTo>
                    <a:pt x="16868" y="19667"/>
                  </a:lnTo>
                  <a:lnTo>
                    <a:pt x="17755" y="19067"/>
                  </a:lnTo>
                  <a:lnTo>
                    <a:pt x="18496" y="18327"/>
                  </a:lnTo>
                  <a:lnTo>
                    <a:pt x="19237" y="17434"/>
                  </a:lnTo>
                  <a:lnTo>
                    <a:pt x="19826" y="16535"/>
                  </a:lnTo>
                  <a:lnTo>
                    <a:pt x="20416" y="15642"/>
                  </a:lnTo>
                  <a:lnTo>
                    <a:pt x="20865" y="14749"/>
                  </a:lnTo>
                  <a:lnTo>
                    <a:pt x="21157" y="13709"/>
                  </a:lnTo>
                  <a:lnTo>
                    <a:pt x="21454" y="12663"/>
                  </a:lnTo>
                  <a:lnTo>
                    <a:pt x="21600" y="11623"/>
                  </a:lnTo>
                  <a:lnTo>
                    <a:pt x="21600" y="9537"/>
                  </a:lnTo>
                  <a:lnTo>
                    <a:pt x="21454" y="8491"/>
                  </a:lnTo>
                  <a:lnTo>
                    <a:pt x="21157" y="7451"/>
                  </a:lnTo>
                  <a:lnTo>
                    <a:pt x="20713" y="6405"/>
                  </a:lnTo>
                  <a:lnTo>
                    <a:pt x="19826" y="4619"/>
                  </a:lnTo>
                  <a:lnTo>
                    <a:pt x="19085" y="3725"/>
                  </a:lnTo>
                  <a:lnTo>
                    <a:pt x="18053" y="2533"/>
                  </a:lnTo>
                  <a:lnTo>
                    <a:pt x="16722" y="1493"/>
                  </a:lnTo>
                  <a:lnTo>
                    <a:pt x="15386" y="746"/>
                  </a:lnTo>
                  <a:lnTo>
                    <a:pt x="14056" y="300"/>
                  </a:lnTo>
                </a:path>
              </a:pathLst>
            </a:cu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" name="Google Shape;261;p26"/>
            <p:cNvSpPr/>
            <p:nvPr/>
          </p:nvSpPr>
          <p:spPr>
            <a:xfrm>
              <a:off x="377678" y="197034"/>
              <a:ext cx="74722" cy="75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00"/>
                  </a:moveTo>
                  <a:lnTo>
                    <a:pt x="152" y="13370"/>
                  </a:lnTo>
                  <a:lnTo>
                    <a:pt x="595" y="14547"/>
                  </a:lnTo>
                  <a:lnTo>
                    <a:pt x="1039" y="15428"/>
                  </a:lnTo>
                  <a:lnTo>
                    <a:pt x="1482" y="16459"/>
                  </a:lnTo>
                  <a:lnTo>
                    <a:pt x="2071" y="17340"/>
                  </a:lnTo>
                  <a:lnTo>
                    <a:pt x="3553" y="18813"/>
                  </a:lnTo>
                  <a:lnTo>
                    <a:pt x="4294" y="19543"/>
                  </a:lnTo>
                  <a:lnTo>
                    <a:pt x="5181" y="20134"/>
                  </a:lnTo>
                  <a:lnTo>
                    <a:pt x="6068" y="20574"/>
                  </a:lnTo>
                  <a:lnTo>
                    <a:pt x="7101" y="21015"/>
                  </a:lnTo>
                  <a:lnTo>
                    <a:pt x="8139" y="21310"/>
                  </a:lnTo>
                  <a:lnTo>
                    <a:pt x="9172" y="21455"/>
                  </a:lnTo>
                  <a:lnTo>
                    <a:pt x="10211" y="21600"/>
                  </a:lnTo>
                  <a:lnTo>
                    <a:pt x="11243" y="21600"/>
                  </a:lnTo>
                  <a:lnTo>
                    <a:pt x="12282" y="21455"/>
                  </a:lnTo>
                  <a:lnTo>
                    <a:pt x="13315" y="21310"/>
                  </a:lnTo>
                  <a:lnTo>
                    <a:pt x="14353" y="20870"/>
                  </a:lnTo>
                  <a:lnTo>
                    <a:pt x="15386" y="20574"/>
                  </a:lnTo>
                  <a:lnTo>
                    <a:pt x="16425" y="19983"/>
                  </a:lnTo>
                  <a:lnTo>
                    <a:pt x="17312" y="19398"/>
                  </a:lnTo>
                  <a:lnTo>
                    <a:pt x="18053" y="18662"/>
                  </a:lnTo>
                  <a:lnTo>
                    <a:pt x="18788" y="17926"/>
                  </a:lnTo>
                  <a:lnTo>
                    <a:pt x="19529" y="17196"/>
                  </a:lnTo>
                  <a:lnTo>
                    <a:pt x="19972" y="16315"/>
                  </a:lnTo>
                  <a:lnTo>
                    <a:pt x="20567" y="15428"/>
                  </a:lnTo>
                  <a:lnTo>
                    <a:pt x="20859" y="14402"/>
                  </a:lnTo>
                  <a:lnTo>
                    <a:pt x="21157" y="13370"/>
                  </a:lnTo>
                  <a:lnTo>
                    <a:pt x="21454" y="12489"/>
                  </a:lnTo>
                  <a:lnTo>
                    <a:pt x="21600" y="11313"/>
                  </a:lnTo>
                  <a:lnTo>
                    <a:pt x="21600" y="10287"/>
                  </a:lnTo>
                  <a:lnTo>
                    <a:pt x="21454" y="9255"/>
                  </a:lnTo>
                  <a:lnTo>
                    <a:pt x="21302" y="8230"/>
                  </a:lnTo>
                  <a:lnTo>
                    <a:pt x="20859" y="7204"/>
                  </a:lnTo>
                  <a:lnTo>
                    <a:pt x="20416" y="6172"/>
                  </a:lnTo>
                  <a:lnTo>
                    <a:pt x="19972" y="5147"/>
                  </a:lnTo>
                  <a:lnTo>
                    <a:pt x="19383" y="4260"/>
                  </a:lnTo>
                  <a:lnTo>
                    <a:pt x="18642" y="3530"/>
                  </a:lnTo>
                  <a:lnTo>
                    <a:pt x="17160" y="2057"/>
                  </a:lnTo>
                  <a:lnTo>
                    <a:pt x="16273" y="1617"/>
                  </a:lnTo>
                  <a:lnTo>
                    <a:pt x="15386" y="1032"/>
                  </a:lnTo>
                  <a:lnTo>
                    <a:pt x="14353" y="736"/>
                  </a:lnTo>
                  <a:lnTo>
                    <a:pt x="13315" y="440"/>
                  </a:lnTo>
                  <a:lnTo>
                    <a:pt x="12282" y="145"/>
                  </a:lnTo>
                  <a:lnTo>
                    <a:pt x="11243" y="145"/>
                  </a:lnTo>
                  <a:lnTo>
                    <a:pt x="10211" y="0"/>
                  </a:lnTo>
                  <a:lnTo>
                    <a:pt x="9172" y="145"/>
                  </a:lnTo>
                  <a:lnTo>
                    <a:pt x="8139" y="440"/>
                  </a:lnTo>
                  <a:lnTo>
                    <a:pt x="7101" y="736"/>
                  </a:lnTo>
                  <a:lnTo>
                    <a:pt x="5916" y="1177"/>
                  </a:lnTo>
                  <a:lnTo>
                    <a:pt x="4884" y="1762"/>
                  </a:lnTo>
                  <a:lnTo>
                    <a:pt x="3997" y="2353"/>
                  </a:lnTo>
                  <a:lnTo>
                    <a:pt x="3110" y="3089"/>
                  </a:lnTo>
                  <a:lnTo>
                    <a:pt x="2369" y="3970"/>
                  </a:lnTo>
                  <a:lnTo>
                    <a:pt x="1780" y="4851"/>
                  </a:lnTo>
                  <a:lnTo>
                    <a:pt x="1184" y="5732"/>
                  </a:lnTo>
                  <a:lnTo>
                    <a:pt x="741" y="6758"/>
                  </a:lnTo>
                </a:path>
              </a:pathLst>
            </a:cu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Google Shape;262;p26"/>
            <p:cNvSpPr/>
            <p:nvPr/>
          </p:nvSpPr>
          <p:spPr>
            <a:xfrm>
              <a:off x="149945" y="131538"/>
              <a:ext cx="158645" cy="159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66"/>
                  </a:moveTo>
                  <a:lnTo>
                    <a:pt x="72" y="9722"/>
                  </a:lnTo>
                  <a:lnTo>
                    <a:pt x="209" y="8613"/>
                  </a:lnTo>
                  <a:lnTo>
                    <a:pt x="489" y="7569"/>
                  </a:lnTo>
                  <a:lnTo>
                    <a:pt x="838" y="6596"/>
                  </a:lnTo>
                  <a:lnTo>
                    <a:pt x="1325" y="5624"/>
                  </a:lnTo>
                  <a:lnTo>
                    <a:pt x="1882" y="4791"/>
                  </a:lnTo>
                  <a:lnTo>
                    <a:pt x="2509" y="3958"/>
                  </a:lnTo>
                  <a:lnTo>
                    <a:pt x="3207" y="3194"/>
                  </a:lnTo>
                  <a:lnTo>
                    <a:pt x="3974" y="2498"/>
                  </a:lnTo>
                  <a:lnTo>
                    <a:pt x="4738" y="1874"/>
                  </a:lnTo>
                  <a:lnTo>
                    <a:pt x="5645" y="1318"/>
                  </a:lnTo>
                  <a:lnTo>
                    <a:pt x="6620" y="833"/>
                  </a:lnTo>
                  <a:lnTo>
                    <a:pt x="7596" y="485"/>
                  </a:lnTo>
                  <a:lnTo>
                    <a:pt x="8640" y="208"/>
                  </a:lnTo>
                  <a:lnTo>
                    <a:pt x="9687" y="68"/>
                  </a:lnTo>
                  <a:lnTo>
                    <a:pt x="10800" y="0"/>
                  </a:lnTo>
                  <a:lnTo>
                    <a:pt x="11916" y="68"/>
                  </a:lnTo>
                  <a:lnTo>
                    <a:pt x="13032" y="208"/>
                  </a:lnTo>
                  <a:lnTo>
                    <a:pt x="14007" y="485"/>
                  </a:lnTo>
                  <a:lnTo>
                    <a:pt x="15051" y="833"/>
                  </a:lnTo>
                  <a:lnTo>
                    <a:pt x="15958" y="1318"/>
                  </a:lnTo>
                  <a:lnTo>
                    <a:pt x="16862" y="1874"/>
                  </a:lnTo>
                  <a:lnTo>
                    <a:pt x="17698" y="2498"/>
                  </a:lnTo>
                  <a:lnTo>
                    <a:pt x="18464" y="3194"/>
                  </a:lnTo>
                  <a:lnTo>
                    <a:pt x="19162" y="3958"/>
                  </a:lnTo>
                  <a:lnTo>
                    <a:pt x="19789" y="4791"/>
                  </a:lnTo>
                  <a:lnTo>
                    <a:pt x="20347" y="5624"/>
                  </a:lnTo>
                  <a:lnTo>
                    <a:pt x="21182" y="7569"/>
                  </a:lnTo>
                  <a:lnTo>
                    <a:pt x="21391" y="8613"/>
                  </a:lnTo>
                  <a:lnTo>
                    <a:pt x="21600" y="9722"/>
                  </a:lnTo>
                  <a:lnTo>
                    <a:pt x="21600" y="11875"/>
                  </a:lnTo>
                  <a:lnTo>
                    <a:pt x="21391" y="12987"/>
                  </a:lnTo>
                  <a:lnTo>
                    <a:pt x="21182" y="14028"/>
                  </a:lnTo>
                  <a:lnTo>
                    <a:pt x="20765" y="15001"/>
                  </a:lnTo>
                  <a:lnTo>
                    <a:pt x="20347" y="15905"/>
                  </a:lnTo>
                  <a:lnTo>
                    <a:pt x="19789" y="16809"/>
                  </a:lnTo>
                  <a:lnTo>
                    <a:pt x="19162" y="17642"/>
                  </a:lnTo>
                  <a:lnTo>
                    <a:pt x="18464" y="18406"/>
                  </a:lnTo>
                  <a:lnTo>
                    <a:pt x="17698" y="19099"/>
                  </a:lnTo>
                  <a:lnTo>
                    <a:pt x="16862" y="19723"/>
                  </a:lnTo>
                  <a:lnTo>
                    <a:pt x="15958" y="20280"/>
                  </a:lnTo>
                  <a:lnTo>
                    <a:pt x="15051" y="20696"/>
                  </a:lnTo>
                  <a:lnTo>
                    <a:pt x="14007" y="21115"/>
                  </a:lnTo>
                  <a:lnTo>
                    <a:pt x="13032" y="21323"/>
                  </a:lnTo>
                  <a:lnTo>
                    <a:pt x="11916" y="21532"/>
                  </a:lnTo>
                  <a:lnTo>
                    <a:pt x="10800" y="21600"/>
                  </a:lnTo>
                  <a:lnTo>
                    <a:pt x="9687" y="21532"/>
                  </a:lnTo>
                  <a:lnTo>
                    <a:pt x="8640" y="21323"/>
                  </a:lnTo>
                  <a:lnTo>
                    <a:pt x="7596" y="21115"/>
                  </a:lnTo>
                  <a:lnTo>
                    <a:pt x="6620" y="20696"/>
                  </a:lnTo>
                  <a:lnTo>
                    <a:pt x="5645" y="20280"/>
                  </a:lnTo>
                  <a:lnTo>
                    <a:pt x="4738" y="19723"/>
                  </a:lnTo>
                  <a:lnTo>
                    <a:pt x="3974" y="19099"/>
                  </a:lnTo>
                  <a:lnTo>
                    <a:pt x="3207" y="18406"/>
                  </a:lnTo>
                  <a:lnTo>
                    <a:pt x="2509" y="17642"/>
                  </a:lnTo>
                  <a:lnTo>
                    <a:pt x="1882" y="16809"/>
                  </a:lnTo>
                  <a:lnTo>
                    <a:pt x="1325" y="15905"/>
                  </a:lnTo>
                  <a:lnTo>
                    <a:pt x="838" y="15001"/>
                  </a:lnTo>
                  <a:lnTo>
                    <a:pt x="489" y="14028"/>
                  </a:lnTo>
                  <a:lnTo>
                    <a:pt x="209" y="12987"/>
                  </a:lnTo>
                  <a:lnTo>
                    <a:pt x="72" y="11875"/>
                  </a:lnTo>
                  <a:lnTo>
                    <a:pt x="0" y="10766"/>
                  </a:lnTo>
                  <a:close/>
                </a:path>
              </a:pathLst>
            </a:cu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" name="Google Shape;263;p26"/>
            <p:cNvSpPr/>
            <p:nvPr/>
          </p:nvSpPr>
          <p:spPr>
            <a:xfrm>
              <a:off x="112584" y="59381"/>
              <a:ext cx="68586" cy="89031"/>
            </a:xfrm>
            <a:prstGeom prst="line">
              <a:avLst/>
            </a:pr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Google Shape;264;p26"/>
            <p:cNvSpPr/>
            <p:nvPr/>
          </p:nvSpPr>
          <p:spPr>
            <a:xfrm flipV="1">
              <a:off x="280958" y="37885"/>
              <a:ext cx="96721" cy="112586"/>
            </a:xfrm>
            <a:prstGeom prst="line">
              <a:avLst/>
            </a:pr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Google Shape;265;p26"/>
            <p:cNvSpPr/>
            <p:nvPr/>
          </p:nvSpPr>
          <p:spPr>
            <a:xfrm flipH="1" flipV="1">
              <a:off x="308085" y="221093"/>
              <a:ext cx="106954" cy="13806"/>
            </a:xfrm>
            <a:prstGeom prst="line">
              <a:avLst/>
            </a:pr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Google Shape;266;p26"/>
            <p:cNvSpPr/>
            <p:nvPr/>
          </p:nvSpPr>
          <p:spPr>
            <a:xfrm flipV="1">
              <a:off x="222102" y="290182"/>
              <a:ext cx="4098" cy="106450"/>
            </a:xfrm>
            <a:prstGeom prst="line">
              <a:avLst/>
            </a:pr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Google Shape;267;p26"/>
            <p:cNvSpPr/>
            <p:nvPr/>
          </p:nvSpPr>
          <p:spPr>
            <a:xfrm flipV="1">
              <a:off x="37360" y="241559"/>
              <a:ext cx="118742" cy="49128"/>
            </a:xfrm>
            <a:prstGeom prst="line">
              <a:avLst/>
            </a:prstGeom>
            <a:noFill/>
            <a:ln w="12175" cap="rnd">
              <a:solidFill>
                <a:srgbClr val="FFC1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Google Shape;225;p26"/>
          <p:cNvSpPr/>
          <p:nvPr/>
        </p:nvSpPr>
        <p:spPr>
          <a:xfrm rot="3215492">
            <a:off x="3487394" y="2826968"/>
            <a:ext cx="261001" cy="21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4" y="0"/>
                </a:moveTo>
                <a:lnTo>
                  <a:pt x="18000" y="3706"/>
                </a:lnTo>
                <a:lnTo>
                  <a:pt x="19029" y="7285"/>
                </a:lnTo>
                <a:lnTo>
                  <a:pt x="20263" y="10992"/>
                </a:lnTo>
                <a:lnTo>
                  <a:pt x="21600" y="14315"/>
                </a:lnTo>
                <a:lnTo>
                  <a:pt x="5349" y="21600"/>
                </a:lnTo>
                <a:lnTo>
                  <a:pt x="4320" y="17893"/>
                </a:lnTo>
                <a:lnTo>
                  <a:pt x="3086" y="14315"/>
                </a:lnTo>
                <a:lnTo>
                  <a:pt x="1646" y="10992"/>
                </a:lnTo>
                <a:lnTo>
                  <a:pt x="0" y="7541"/>
                </a:lnTo>
                <a:lnTo>
                  <a:pt x="17074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8" name="Google Shape;211;p26"/>
          <p:cNvSpPr/>
          <p:nvPr/>
        </p:nvSpPr>
        <p:spPr>
          <a:xfrm>
            <a:off x="3722713" y="2526568"/>
            <a:ext cx="1211401" cy="12027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9" name="Google Shape;221;p26"/>
          <p:cNvSpPr/>
          <p:nvPr/>
        </p:nvSpPr>
        <p:spPr>
          <a:xfrm>
            <a:off x="3833712" y="2513627"/>
            <a:ext cx="1114501" cy="123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11" y="0"/>
                </a:moveTo>
                <a:lnTo>
                  <a:pt x="10776" y="66"/>
                </a:lnTo>
                <a:lnTo>
                  <a:pt x="11749" y="154"/>
                </a:lnTo>
                <a:lnTo>
                  <a:pt x="12746" y="352"/>
                </a:lnTo>
                <a:lnTo>
                  <a:pt x="13695" y="616"/>
                </a:lnTo>
                <a:lnTo>
                  <a:pt x="14619" y="968"/>
                </a:lnTo>
                <a:lnTo>
                  <a:pt x="15495" y="1364"/>
                </a:lnTo>
                <a:lnTo>
                  <a:pt x="16370" y="1848"/>
                </a:lnTo>
                <a:lnTo>
                  <a:pt x="17197" y="2419"/>
                </a:lnTo>
                <a:lnTo>
                  <a:pt x="17976" y="3035"/>
                </a:lnTo>
                <a:lnTo>
                  <a:pt x="18827" y="3849"/>
                </a:lnTo>
                <a:lnTo>
                  <a:pt x="19532" y="4707"/>
                </a:lnTo>
                <a:lnTo>
                  <a:pt x="20165" y="5609"/>
                </a:lnTo>
                <a:lnTo>
                  <a:pt x="20651" y="6577"/>
                </a:lnTo>
                <a:lnTo>
                  <a:pt x="21040" y="7545"/>
                </a:lnTo>
                <a:lnTo>
                  <a:pt x="21357" y="8556"/>
                </a:lnTo>
                <a:lnTo>
                  <a:pt x="21503" y="9568"/>
                </a:lnTo>
                <a:lnTo>
                  <a:pt x="21600" y="10602"/>
                </a:lnTo>
                <a:lnTo>
                  <a:pt x="21576" y="11636"/>
                </a:lnTo>
                <a:lnTo>
                  <a:pt x="21405" y="12669"/>
                </a:lnTo>
                <a:lnTo>
                  <a:pt x="21162" y="13681"/>
                </a:lnTo>
                <a:lnTo>
                  <a:pt x="20797" y="14693"/>
                </a:lnTo>
                <a:lnTo>
                  <a:pt x="20311" y="15639"/>
                </a:lnTo>
                <a:lnTo>
                  <a:pt x="19751" y="16585"/>
                </a:lnTo>
                <a:lnTo>
                  <a:pt x="19046" y="17443"/>
                </a:lnTo>
                <a:lnTo>
                  <a:pt x="18243" y="18278"/>
                </a:lnTo>
                <a:lnTo>
                  <a:pt x="17659" y="18784"/>
                </a:lnTo>
                <a:lnTo>
                  <a:pt x="17027" y="19268"/>
                </a:lnTo>
                <a:lnTo>
                  <a:pt x="16370" y="19686"/>
                </a:lnTo>
                <a:lnTo>
                  <a:pt x="15689" y="20082"/>
                </a:lnTo>
                <a:lnTo>
                  <a:pt x="14984" y="20434"/>
                </a:lnTo>
                <a:lnTo>
                  <a:pt x="14254" y="20720"/>
                </a:lnTo>
                <a:lnTo>
                  <a:pt x="13524" y="20984"/>
                </a:lnTo>
                <a:lnTo>
                  <a:pt x="12795" y="21182"/>
                </a:lnTo>
                <a:lnTo>
                  <a:pt x="12162" y="21314"/>
                </a:lnTo>
                <a:lnTo>
                  <a:pt x="12113" y="21336"/>
                </a:lnTo>
                <a:lnTo>
                  <a:pt x="12089" y="21336"/>
                </a:lnTo>
                <a:lnTo>
                  <a:pt x="11067" y="21600"/>
                </a:lnTo>
                <a:lnTo>
                  <a:pt x="11773" y="21402"/>
                </a:lnTo>
                <a:lnTo>
                  <a:pt x="12478" y="21138"/>
                </a:lnTo>
                <a:lnTo>
                  <a:pt x="13208" y="20874"/>
                </a:lnTo>
                <a:lnTo>
                  <a:pt x="13865" y="20522"/>
                </a:lnTo>
                <a:lnTo>
                  <a:pt x="14522" y="20170"/>
                </a:lnTo>
                <a:lnTo>
                  <a:pt x="15154" y="19752"/>
                </a:lnTo>
                <a:lnTo>
                  <a:pt x="15762" y="19312"/>
                </a:lnTo>
                <a:lnTo>
                  <a:pt x="16322" y="18784"/>
                </a:lnTo>
                <a:lnTo>
                  <a:pt x="17100" y="17993"/>
                </a:lnTo>
                <a:lnTo>
                  <a:pt x="17757" y="17157"/>
                </a:lnTo>
                <a:lnTo>
                  <a:pt x="18340" y="16255"/>
                </a:lnTo>
                <a:lnTo>
                  <a:pt x="18778" y="15353"/>
                </a:lnTo>
                <a:lnTo>
                  <a:pt x="19119" y="14385"/>
                </a:lnTo>
                <a:lnTo>
                  <a:pt x="19362" y="13439"/>
                </a:lnTo>
                <a:lnTo>
                  <a:pt x="19508" y="12428"/>
                </a:lnTo>
                <a:lnTo>
                  <a:pt x="19532" y="11438"/>
                </a:lnTo>
                <a:lnTo>
                  <a:pt x="19484" y="10448"/>
                </a:lnTo>
                <a:lnTo>
                  <a:pt x="19289" y="9480"/>
                </a:lnTo>
                <a:lnTo>
                  <a:pt x="19022" y="8512"/>
                </a:lnTo>
                <a:lnTo>
                  <a:pt x="18632" y="7545"/>
                </a:lnTo>
                <a:lnTo>
                  <a:pt x="18146" y="6643"/>
                </a:lnTo>
                <a:lnTo>
                  <a:pt x="17562" y="5785"/>
                </a:lnTo>
                <a:lnTo>
                  <a:pt x="16857" y="4949"/>
                </a:lnTo>
                <a:lnTo>
                  <a:pt x="16078" y="4157"/>
                </a:lnTo>
                <a:lnTo>
                  <a:pt x="15324" y="3563"/>
                </a:lnTo>
                <a:lnTo>
                  <a:pt x="14522" y="3035"/>
                </a:lnTo>
                <a:lnTo>
                  <a:pt x="13695" y="2573"/>
                </a:lnTo>
                <a:lnTo>
                  <a:pt x="12819" y="2177"/>
                </a:lnTo>
                <a:lnTo>
                  <a:pt x="11943" y="1848"/>
                </a:lnTo>
                <a:lnTo>
                  <a:pt x="11019" y="1606"/>
                </a:lnTo>
                <a:lnTo>
                  <a:pt x="10095" y="1408"/>
                </a:lnTo>
                <a:lnTo>
                  <a:pt x="9146" y="1276"/>
                </a:lnTo>
                <a:lnTo>
                  <a:pt x="7930" y="1254"/>
                </a:lnTo>
                <a:lnTo>
                  <a:pt x="6689" y="1342"/>
                </a:lnTo>
                <a:lnTo>
                  <a:pt x="5473" y="1540"/>
                </a:lnTo>
                <a:lnTo>
                  <a:pt x="4305" y="1848"/>
                </a:lnTo>
                <a:lnTo>
                  <a:pt x="3138" y="2265"/>
                </a:lnTo>
                <a:lnTo>
                  <a:pt x="2043" y="2837"/>
                </a:lnTo>
                <a:lnTo>
                  <a:pt x="997" y="3497"/>
                </a:lnTo>
                <a:lnTo>
                  <a:pt x="0" y="4289"/>
                </a:lnTo>
                <a:lnTo>
                  <a:pt x="1265" y="3145"/>
                </a:lnTo>
                <a:lnTo>
                  <a:pt x="1946" y="2595"/>
                </a:lnTo>
                <a:lnTo>
                  <a:pt x="2651" y="2067"/>
                </a:lnTo>
                <a:lnTo>
                  <a:pt x="3381" y="1628"/>
                </a:lnTo>
                <a:lnTo>
                  <a:pt x="4524" y="1056"/>
                </a:lnTo>
                <a:lnTo>
                  <a:pt x="5716" y="594"/>
                </a:lnTo>
                <a:lnTo>
                  <a:pt x="6981" y="286"/>
                </a:lnTo>
                <a:lnTo>
                  <a:pt x="8221" y="88"/>
                </a:lnTo>
                <a:lnTo>
                  <a:pt x="9511" y="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0" name="Google Shape;222;p26"/>
          <p:cNvSpPr/>
          <p:nvPr/>
        </p:nvSpPr>
        <p:spPr>
          <a:xfrm>
            <a:off x="3674927" y="2473556"/>
            <a:ext cx="1313401" cy="131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5" y="797"/>
                </a:moveTo>
                <a:lnTo>
                  <a:pt x="9532" y="879"/>
                </a:lnTo>
                <a:lnTo>
                  <a:pt x="8427" y="1083"/>
                </a:lnTo>
                <a:lnTo>
                  <a:pt x="7384" y="1369"/>
                </a:lnTo>
                <a:lnTo>
                  <a:pt x="6382" y="1798"/>
                </a:lnTo>
                <a:lnTo>
                  <a:pt x="5400" y="2370"/>
                </a:lnTo>
                <a:lnTo>
                  <a:pt x="4766" y="2800"/>
                </a:lnTo>
                <a:lnTo>
                  <a:pt x="4173" y="3290"/>
                </a:lnTo>
                <a:lnTo>
                  <a:pt x="3600" y="3821"/>
                </a:lnTo>
                <a:lnTo>
                  <a:pt x="3007" y="4475"/>
                </a:lnTo>
                <a:lnTo>
                  <a:pt x="2495" y="5190"/>
                </a:lnTo>
                <a:lnTo>
                  <a:pt x="2045" y="5926"/>
                </a:lnTo>
                <a:lnTo>
                  <a:pt x="1657" y="6682"/>
                </a:lnTo>
                <a:lnTo>
                  <a:pt x="1350" y="7459"/>
                </a:lnTo>
                <a:lnTo>
                  <a:pt x="1125" y="8256"/>
                </a:lnTo>
                <a:lnTo>
                  <a:pt x="941" y="9073"/>
                </a:lnTo>
                <a:lnTo>
                  <a:pt x="818" y="9890"/>
                </a:lnTo>
                <a:lnTo>
                  <a:pt x="798" y="10728"/>
                </a:lnTo>
                <a:lnTo>
                  <a:pt x="818" y="11566"/>
                </a:lnTo>
                <a:lnTo>
                  <a:pt x="920" y="12384"/>
                </a:lnTo>
                <a:lnTo>
                  <a:pt x="1064" y="13201"/>
                </a:lnTo>
                <a:lnTo>
                  <a:pt x="1248" y="13794"/>
                </a:lnTo>
                <a:lnTo>
                  <a:pt x="1452" y="14386"/>
                </a:lnTo>
                <a:lnTo>
                  <a:pt x="1698" y="14959"/>
                </a:lnTo>
                <a:lnTo>
                  <a:pt x="1964" y="15531"/>
                </a:lnTo>
                <a:lnTo>
                  <a:pt x="2352" y="16164"/>
                </a:lnTo>
                <a:lnTo>
                  <a:pt x="2782" y="16818"/>
                </a:lnTo>
                <a:lnTo>
                  <a:pt x="3293" y="17411"/>
                </a:lnTo>
                <a:lnTo>
                  <a:pt x="3845" y="17983"/>
                </a:lnTo>
                <a:lnTo>
                  <a:pt x="4500" y="18575"/>
                </a:lnTo>
                <a:lnTo>
                  <a:pt x="5195" y="19086"/>
                </a:lnTo>
                <a:lnTo>
                  <a:pt x="5911" y="19536"/>
                </a:lnTo>
                <a:lnTo>
                  <a:pt x="6668" y="19924"/>
                </a:lnTo>
                <a:lnTo>
                  <a:pt x="7445" y="20231"/>
                </a:lnTo>
                <a:lnTo>
                  <a:pt x="8243" y="20496"/>
                </a:lnTo>
                <a:lnTo>
                  <a:pt x="9082" y="20640"/>
                </a:lnTo>
                <a:lnTo>
                  <a:pt x="9900" y="20762"/>
                </a:lnTo>
                <a:lnTo>
                  <a:pt x="10984" y="20803"/>
                </a:lnTo>
                <a:lnTo>
                  <a:pt x="12068" y="20721"/>
                </a:lnTo>
                <a:lnTo>
                  <a:pt x="13173" y="20537"/>
                </a:lnTo>
                <a:lnTo>
                  <a:pt x="14216" y="20210"/>
                </a:lnTo>
                <a:lnTo>
                  <a:pt x="15218" y="19781"/>
                </a:lnTo>
                <a:lnTo>
                  <a:pt x="16200" y="19229"/>
                </a:lnTo>
                <a:lnTo>
                  <a:pt x="16814" y="18800"/>
                </a:lnTo>
                <a:lnTo>
                  <a:pt x="17407" y="18310"/>
                </a:lnTo>
                <a:lnTo>
                  <a:pt x="17979" y="17779"/>
                </a:lnTo>
                <a:lnTo>
                  <a:pt x="18654" y="17002"/>
                </a:lnTo>
                <a:lnTo>
                  <a:pt x="19248" y="16205"/>
                </a:lnTo>
                <a:lnTo>
                  <a:pt x="19718" y="15326"/>
                </a:lnTo>
                <a:lnTo>
                  <a:pt x="20127" y="14448"/>
                </a:lnTo>
                <a:lnTo>
                  <a:pt x="20434" y="13508"/>
                </a:lnTo>
                <a:lnTo>
                  <a:pt x="20639" y="12568"/>
                </a:lnTo>
                <a:lnTo>
                  <a:pt x="20782" y="11607"/>
                </a:lnTo>
                <a:lnTo>
                  <a:pt x="20802" y="10647"/>
                </a:lnTo>
                <a:lnTo>
                  <a:pt x="20720" y="9686"/>
                </a:lnTo>
                <a:lnTo>
                  <a:pt x="20598" y="8746"/>
                </a:lnTo>
                <a:lnTo>
                  <a:pt x="20332" y="7806"/>
                </a:lnTo>
                <a:lnTo>
                  <a:pt x="20004" y="6907"/>
                </a:lnTo>
                <a:lnTo>
                  <a:pt x="19595" y="6008"/>
                </a:lnTo>
                <a:lnTo>
                  <a:pt x="19064" y="5170"/>
                </a:lnTo>
                <a:lnTo>
                  <a:pt x="18470" y="4373"/>
                </a:lnTo>
                <a:lnTo>
                  <a:pt x="17754" y="3617"/>
                </a:lnTo>
                <a:lnTo>
                  <a:pt x="17100" y="3045"/>
                </a:lnTo>
                <a:lnTo>
                  <a:pt x="16404" y="2514"/>
                </a:lnTo>
                <a:lnTo>
                  <a:pt x="15668" y="2064"/>
                </a:lnTo>
                <a:lnTo>
                  <a:pt x="14932" y="1696"/>
                </a:lnTo>
                <a:lnTo>
                  <a:pt x="14154" y="1369"/>
                </a:lnTo>
                <a:lnTo>
                  <a:pt x="13357" y="1124"/>
                </a:lnTo>
                <a:lnTo>
                  <a:pt x="12518" y="940"/>
                </a:lnTo>
                <a:lnTo>
                  <a:pt x="11700" y="858"/>
                </a:lnTo>
                <a:lnTo>
                  <a:pt x="10595" y="797"/>
                </a:lnTo>
                <a:close/>
                <a:moveTo>
                  <a:pt x="10595" y="0"/>
                </a:moveTo>
                <a:lnTo>
                  <a:pt x="11761" y="41"/>
                </a:lnTo>
                <a:lnTo>
                  <a:pt x="12661" y="163"/>
                </a:lnTo>
                <a:lnTo>
                  <a:pt x="13561" y="347"/>
                </a:lnTo>
                <a:lnTo>
                  <a:pt x="14400" y="613"/>
                </a:lnTo>
                <a:lnTo>
                  <a:pt x="15239" y="960"/>
                </a:lnTo>
                <a:lnTo>
                  <a:pt x="16057" y="1369"/>
                </a:lnTo>
                <a:lnTo>
                  <a:pt x="16834" y="1860"/>
                </a:lnTo>
                <a:lnTo>
                  <a:pt x="17591" y="2432"/>
                </a:lnTo>
                <a:lnTo>
                  <a:pt x="18327" y="3045"/>
                </a:lnTo>
                <a:lnTo>
                  <a:pt x="19064" y="3862"/>
                </a:lnTo>
                <a:lnTo>
                  <a:pt x="19718" y="4741"/>
                </a:lnTo>
                <a:lnTo>
                  <a:pt x="20270" y="5640"/>
                </a:lnTo>
                <a:lnTo>
                  <a:pt x="20761" y="6580"/>
                </a:lnTo>
                <a:lnTo>
                  <a:pt x="21089" y="7561"/>
                </a:lnTo>
                <a:lnTo>
                  <a:pt x="21375" y="8583"/>
                </a:lnTo>
                <a:lnTo>
                  <a:pt x="21539" y="9604"/>
                </a:lnTo>
                <a:lnTo>
                  <a:pt x="21600" y="10647"/>
                </a:lnTo>
                <a:lnTo>
                  <a:pt x="21559" y="11668"/>
                </a:lnTo>
                <a:lnTo>
                  <a:pt x="21436" y="12711"/>
                </a:lnTo>
                <a:lnTo>
                  <a:pt x="21211" y="13732"/>
                </a:lnTo>
                <a:lnTo>
                  <a:pt x="20864" y="14713"/>
                </a:lnTo>
                <a:lnTo>
                  <a:pt x="20434" y="15694"/>
                </a:lnTo>
                <a:lnTo>
                  <a:pt x="19902" y="16614"/>
                </a:lnTo>
                <a:lnTo>
                  <a:pt x="19289" y="17492"/>
                </a:lnTo>
                <a:lnTo>
                  <a:pt x="18552" y="18310"/>
                </a:lnTo>
                <a:lnTo>
                  <a:pt x="17959" y="18923"/>
                </a:lnTo>
                <a:lnTo>
                  <a:pt x="17304" y="19434"/>
                </a:lnTo>
                <a:lnTo>
                  <a:pt x="16629" y="19904"/>
                </a:lnTo>
                <a:lnTo>
                  <a:pt x="15954" y="20312"/>
                </a:lnTo>
                <a:lnTo>
                  <a:pt x="15218" y="20680"/>
                </a:lnTo>
                <a:lnTo>
                  <a:pt x="14482" y="20966"/>
                </a:lnTo>
                <a:lnTo>
                  <a:pt x="13357" y="21314"/>
                </a:lnTo>
                <a:lnTo>
                  <a:pt x="12191" y="21518"/>
                </a:lnTo>
                <a:lnTo>
                  <a:pt x="10984" y="21600"/>
                </a:lnTo>
                <a:lnTo>
                  <a:pt x="9798" y="21559"/>
                </a:lnTo>
                <a:lnTo>
                  <a:pt x="8939" y="21457"/>
                </a:lnTo>
                <a:lnTo>
                  <a:pt x="8039" y="21253"/>
                </a:lnTo>
                <a:lnTo>
                  <a:pt x="7179" y="20987"/>
                </a:lnTo>
                <a:lnTo>
                  <a:pt x="6361" y="20640"/>
                </a:lnTo>
                <a:lnTo>
                  <a:pt x="5523" y="20231"/>
                </a:lnTo>
                <a:lnTo>
                  <a:pt x="4725" y="19761"/>
                </a:lnTo>
                <a:lnTo>
                  <a:pt x="3968" y="19189"/>
                </a:lnTo>
                <a:lnTo>
                  <a:pt x="3273" y="18575"/>
                </a:lnTo>
                <a:lnTo>
                  <a:pt x="2679" y="17901"/>
                </a:lnTo>
                <a:lnTo>
                  <a:pt x="2127" y="17247"/>
                </a:lnTo>
                <a:lnTo>
                  <a:pt x="1636" y="16532"/>
                </a:lnTo>
                <a:lnTo>
                  <a:pt x="1207" y="15776"/>
                </a:lnTo>
                <a:lnTo>
                  <a:pt x="941" y="15245"/>
                </a:lnTo>
                <a:lnTo>
                  <a:pt x="695" y="14652"/>
                </a:lnTo>
                <a:lnTo>
                  <a:pt x="491" y="14080"/>
                </a:lnTo>
                <a:lnTo>
                  <a:pt x="307" y="13487"/>
                </a:lnTo>
                <a:lnTo>
                  <a:pt x="143" y="12588"/>
                </a:lnTo>
                <a:lnTo>
                  <a:pt x="20" y="11668"/>
                </a:lnTo>
                <a:lnTo>
                  <a:pt x="0" y="10790"/>
                </a:lnTo>
                <a:lnTo>
                  <a:pt x="20" y="9870"/>
                </a:lnTo>
                <a:lnTo>
                  <a:pt x="143" y="8971"/>
                </a:lnTo>
                <a:lnTo>
                  <a:pt x="307" y="8092"/>
                </a:lnTo>
                <a:lnTo>
                  <a:pt x="593" y="7214"/>
                </a:lnTo>
                <a:lnTo>
                  <a:pt x="941" y="6376"/>
                </a:lnTo>
                <a:lnTo>
                  <a:pt x="1350" y="5558"/>
                </a:lnTo>
                <a:lnTo>
                  <a:pt x="1820" y="4761"/>
                </a:lnTo>
                <a:lnTo>
                  <a:pt x="2393" y="3985"/>
                </a:lnTo>
                <a:lnTo>
                  <a:pt x="3027" y="3270"/>
                </a:lnTo>
                <a:lnTo>
                  <a:pt x="3641" y="2697"/>
                </a:lnTo>
                <a:lnTo>
                  <a:pt x="4295" y="2166"/>
                </a:lnTo>
                <a:lnTo>
                  <a:pt x="4950" y="1696"/>
                </a:lnTo>
                <a:lnTo>
                  <a:pt x="5645" y="1287"/>
                </a:lnTo>
                <a:lnTo>
                  <a:pt x="6382" y="940"/>
                </a:lnTo>
                <a:lnTo>
                  <a:pt x="7098" y="633"/>
                </a:lnTo>
                <a:lnTo>
                  <a:pt x="8243" y="306"/>
                </a:lnTo>
                <a:lnTo>
                  <a:pt x="9409" y="82"/>
                </a:lnTo>
                <a:lnTo>
                  <a:pt x="10595" y="0"/>
                </a:lnTo>
                <a:close/>
              </a:path>
            </a:pathLst>
          </a:custGeom>
          <a:solidFill>
            <a:srgbClr val="EE1D18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1" name="Google Shape;223;p26"/>
          <p:cNvSpPr/>
          <p:nvPr/>
        </p:nvSpPr>
        <p:spPr>
          <a:xfrm>
            <a:off x="3636376" y="2667418"/>
            <a:ext cx="854694" cy="113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64" y="0"/>
                </a:moveTo>
                <a:lnTo>
                  <a:pt x="5006" y="827"/>
                </a:lnTo>
                <a:lnTo>
                  <a:pt x="4141" y="1725"/>
                </a:lnTo>
                <a:lnTo>
                  <a:pt x="3430" y="2647"/>
                </a:lnTo>
                <a:lnTo>
                  <a:pt x="2812" y="3592"/>
                </a:lnTo>
                <a:lnTo>
                  <a:pt x="2287" y="4561"/>
                </a:lnTo>
                <a:lnTo>
                  <a:pt x="1854" y="5577"/>
                </a:lnTo>
                <a:lnTo>
                  <a:pt x="1607" y="6593"/>
                </a:lnTo>
                <a:lnTo>
                  <a:pt x="1421" y="7633"/>
                </a:lnTo>
                <a:lnTo>
                  <a:pt x="1391" y="8697"/>
                </a:lnTo>
                <a:lnTo>
                  <a:pt x="1421" y="9713"/>
                </a:lnTo>
                <a:lnTo>
                  <a:pt x="1607" y="10776"/>
                </a:lnTo>
                <a:lnTo>
                  <a:pt x="1854" y="11816"/>
                </a:lnTo>
                <a:lnTo>
                  <a:pt x="2132" y="12501"/>
                </a:lnTo>
                <a:lnTo>
                  <a:pt x="2441" y="13163"/>
                </a:lnTo>
                <a:lnTo>
                  <a:pt x="2812" y="13848"/>
                </a:lnTo>
                <a:lnTo>
                  <a:pt x="3214" y="14463"/>
                </a:lnTo>
                <a:lnTo>
                  <a:pt x="3863" y="15337"/>
                </a:lnTo>
                <a:lnTo>
                  <a:pt x="4604" y="16165"/>
                </a:lnTo>
                <a:lnTo>
                  <a:pt x="5439" y="16921"/>
                </a:lnTo>
                <a:lnTo>
                  <a:pt x="6335" y="17700"/>
                </a:lnTo>
                <a:lnTo>
                  <a:pt x="7385" y="18410"/>
                </a:lnTo>
                <a:lnTo>
                  <a:pt x="8529" y="19071"/>
                </a:lnTo>
                <a:lnTo>
                  <a:pt x="9734" y="19615"/>
                </a:lnTo>
                <a:lnTo>
                  <a:pt x="11001" y="20087"/>
                </a:lnTo>
                <a:lnTo>
                  <a:pt x="12237" y="20489"/>
                </a:lnTo>
                <a:lnTo>
                  <a:pt x="13535" y="20796"/>
                </a:lnTo>
                <a:lnTo>
                  <a:pt x="14894" y="21033"/>
                </a:lnTo>
                <a:lnTo>
                  <a:pt x="16192" y="21151"/>
                </a:lnTo>
                <a:lnTo>
                  <a:pt x="17552" y="21198"/>
                </a:lnTo>
                <a:lnTo>
                  <a:pt x="18881" y="21174"/>
                </a:lnTo>
                <a:lnTo>
                  <a:pt x="20240" y="21056"/>
                </a:lnTo>
                <a:lnTo>
                  <a:pt x="21600" y="20867"/>
                </a:lnTo>
                <a:lnTo>
                  <a:pt x="19406" y="21269"/>
                </a:lnTo>
                <a:lnTo>
                  <a:pt x="18139" y="21434"/>
                </a:lnTo>
                <a:lnTo>
                  <a:pt x="16872" y="21553"/>
                </a:lnTo>
                <a:lnTo>
                  <a:pt x="15543" y="21600"/>
                </a:lnTo>
                <a:lnTo>
                  <a:pt x="14276" y="21553"/>
                </a:lnTo>
                <a:lnTo>
                  <a:pt x="12979" y="21411"/>
                </a:lnTo>
                <a:lnTo>
                  <a:pt x="11712" y="21198"/>
                </a:lnTo>
                <a:lnTo>
                  <a:pt x="10476" y="20915"/>
                </a:lnTo>
                <a:lnTo>
                  <a:pt x="9239" y="20513"/>
                </a:lnTo>
                <a:lnTo>
                  <a:pt x="8065" y="20064"/>
                </a:lnTo>
                <a:lnTo>
                  <a:pt x="6922" y="19544"/>
                </a:lnTo>
                <a:lnTo>
                  <a:pt x="5809" y="18906"/>
                </a:lnTo>
                <a:lnTo>
                  <a:pt x="4759" y="18221"/>
                </a:lnTo>
                <a:lnTo>
                  <a:pt x="3893" y="17511"/>
                </a:lnTo>
                <a:lnTo>
                  <a:pt x="3121" y="16755"/>
                </a:lnTo>
                <a:lnTo>
                  <a:pt x="2379" y="15952"/>
                </a:lnTo>
                <a:lnTo>
                  <a:pt x="1792" y="15125"/>
                </a:lnTo>
                <a:lnTo>
                  <a:pt x="1391" y="14510"/>
                </a:lnTo>
                <a:lnTo>
                  <a:pt x="1050" y="13872"/>
                </a:lnTo>
                <a:lnTo>
                  <a:pt x="742" y="13234"/>
                </a:lnTo>
                <a:lnTo>
                  <a:pt x="494" y="12572"/>
                </a:lnTo>
                <a:lnTo>
                  <a:pt x="247" y="11580"/>
                </a:lnTo>
                <a:lnTo>
                  <a:pt x="62" y="10564"/>
                </a:lnTo>
                <a:lnTo>
                  <a:pt x="0" y="9595"/>
                </a:lnTo>
                <a:lnTo>
                  <a:pt x="62" y="8578"/>
                </a:lnTo>
                <a:lnTo>
                  <a:pt x="247" y="7586"/>
                </a:lnTo>
                <a:lnTo>
                  <a:pt x="525" y="6593"/>
                </a:lnTo>
                <a:lnTo>
                  <a:pt x="896" y="5624"/>
                </a:lnTo>
                <a:lnTo>
                  <a:pt x="1391" y="4679"/>
                </a:lnTo>
                <a:lnTo>
                  <a:pt x="1978" y="3757"/>
                </a:lnTo>
                <a:lnTo>
                  <a:pt x="2688" y="2883"/>
                </a:lnTo>
                <a:lnTo>
                  <a:pt x="3492" y="2032"/>
                </a:lnTo>
                <a:lnTo>
                  <a:pt x="4419" y="1252"/>
                </a:lnTo>
                <a:lnTo>
                  <a:pt x="5964" y="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2" name="Google Shape;236;p26"/>
          <p:cNvSpPr/>
          <p:nvPr/>
        </p:nvSpPr>
        <p:spPr>
          <a:xfrm>
            <a:off x="3793597" y="2940137"/>
            <a:ext cx="1026001" cy="39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Data Preparation</a:t>
            </a:r>
          </a:p>
        </p:txBody>
      </p:sp>
      <p:sp>
        <p:nvSpPr>
          <p:cNvPr id="133" name="Google Shape;225;p26"/>
          <p:cNvSpPr/>
          <p:nvPr/>
        </p:nvSpPr>
        <p:spPr>
          <a:xfrm rot="20179050">
            <a:off x="2183976" y="2949340"/>
            <a:ext cx="261001" cy="21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4" y="0"/>
                </a:moveTo>
                <a:lnTo>
                  <a:pt x="18000" y="3706"/>
                </a:lnTo>
                <a:lnTo>
                  <a:pt x="19029" y="7285"/>
                </a:lnTo>
                <a:lnTo>
                  <a:pt x="20263" y="10992"/>
                </a:lnTo>
                <a:lnTo>
                  <a:pt x="21600" y="14315"/>
                </a:lnTo>
                <a:lnTo>
                  <a:pt x="5349" y="21600"/>
                </a:lnTo>
                <a:lnTo>
                  <a:pt x="4320" y="17893"/>
                </a:lnTo>
                <a:lnTo>
                  <a:pt x="3086" y="14315"/>
                </a:lnTo>
                <a:lnTo>
                  <a:pt x="1646" y="10992"/>
                </a:lnTo>
                <a:lnTo>
                  <a:pt x="0" y="7541"/>
                </a:lnTo>
                <a:lnTo>
                  <a:pt x="17074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4" name="Google Shape;211;p26"/>
          <p:cNvSpPr/>
          <p:nvPr/>
        </p:nvSpPr>
        <p:spPr>
          <a:xfrm>
            <a:off x="1154462" y="2983847"/>
            <a:ext cx="1211401" cy="12027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5" name="Google Shape;221;p26"/>
          <p:cNvSpPr/>
          <p:nvPr/>
        </p:nvSpPr>
        <p:spPr>
          <a:xfrm>
            <a:off x="1265462" y="2970907"/>
            <a:ext cx="1114502" cy="123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11" y="0"/>
                </a:moveTo>
                <a:lnTo>
                  <a:pt x="10776" y="66"/>
                </a:lnTo>
                <a:lnTo>
                  <a:pt x="11749" y="154"/>
                </a:lnTo>
                <a:lnTo>
                  <a:pt x="12746" y="352"/>
                </a:lnTo>
                <a:lnTo>
                  <a:pt x="13695" y="616"/>
                </a:lnTo>
                <a:lnTo>
                  <a:pt x="14619" y="968"/>
                </a:lnTo>
                <a:lnTo>
                  <a:pt x="15495" y="1364"/>
                </a:lnTo>
                <a:lnTo>
                  <a:pt x="16370" y="1848"/>
                </a:lnTo>
                <a:lnTo>
                  <a:pt x="17197" y="2419"/>
                </a:lnTo>
                <a:lnTo>
                  <a:pt x="17976" y="3035"/>
                </a:lnTo>
                <a:lnTo>
                  <a:pt x="18827" y="3849"/>
                </a:lnTo>
                <a:lnTo>
                  <a:pt x="19532" y="4707"/>
                </a:lnTo>
                <a:lnTo>
                  <a:pt x="20165" y="5609"/>
                </a:lnTo>
                <a:lnTo>
                  <a:pt x="20651" y="6577"/>
                </a:lnTo>
                <a:lnTo>
                  <a:pt x="21040" y="7545"/>
                </a:lnTo>
                <a:lnTo>
                  <a:pt x="21357" y="8556"/>
                </a:lnTo>
                <a:lnTo>
                  <a:pt x="21503" y="9568"/>
                </a:lnTo>
                <a:lnTo>
                  <a:pt x="21600" y="10602"/>
                </a:lnTo>
                <a:lnTo>
                  <a:pt x="21576" y="11636"/>
                </a:lnTo>
                <a:lnTo>
                  <a:pt x="21405" y="12669"/>
                </a:lnTo>
                <a:lnTo>
                  <a:pt x="21162" y="13681"/>
                </a:lnTo>
                <a:lnTo>
                  <a:pt x="20797" y="14693"/>
                </a:lnTo>
                <a:lnTo>
                  <a:pt x="20311" y="15639"/>
                </a:lnTo>
                <a:lnTo>
                  <a:pt x="19751" y="16585"/>
                </a:lnTo>
                <a:lnTo>
                  <a:pt x="19046" y="17443"/>
                </a:lnTo>
                <a:lnTo>
                  <a:pt x="18243" y="18278"/>
                </a:lnTo>
                <a:lnTo>
                  <a:pt x="17659" y="18784"/>
                </a:lnTo>
                <a:lnTo>
                  <a:pt x="17027" y="19268"/>
                </a:lnTo>
                <a:lnTo>
                  <a:pt x="16370" y="19686"/>
                </a:lnTo>
                <a:lnTo>
                  <a:pt x="15689" y="20082"/>
                </a:lnTo>
                <a:lnTo>
                  <a:pt x="14984" y="20434"/>
                </a:lnTo>
                <a:lnTo>
                  <a:pt x="14254" y="20720"/>
                </a:lnTo>
                <a:lnTo>
                  <a:pt x="13524" y="20984"/>
                </a:lnTo>
                <a:lnTo>
                  <a:pt x="12795" y="21182"/>
                </a:lnTo>
                <a:lnTo>
                  <a:pt x="12162" y="21314"/>
                </a:lnTo>
                <a:lnTo>
                  <a:pt x="12113" y="21336"/>
                </a:lnTo>
                <a:lnTo>
                  <a:pt x="12089" y="21336"/>
                </a:lnTo>
                <a:lnTo>
                  <a:pt x="11067" y="21600"/>
                </a:lnTo>
                <a:lnTo>
                  <a:pt x="11773" y="21402"/>
                </a:lnTo>
                <a:lnTo>
                  <a:pt x="12478" y="21138"/>
                </a:lnTo>
                <a:lnTo>
                  <a:pt x="13208" y="20874"/>
                </a:lnTo>
                <a:lnTo>
                  <a:pt x="13865" y="20522"/>
                </a:lnTo>
                <a:lnTo>
                  <a:pt x="14522" y="20170"/>
                </a:lnTo>
                <a:lnTo>
                  <a:pt x="15154" y="19752"/>
                </a:lnTo>
                <a:lnTo>
                  <a:pt x="15762" y="19312"/>
                </a:lnTo>
                <a:lnTo>
                  <a:pt x="16322" y="18784"/>
                </a:lnTo>
                <a:lnTo>
                  <a:pt x="17100" y="17993"/>
                </a:lnTo>
                <a:lnTo>
                  <a:pt x="17757" y="17157"/>
                </a:lnTo>
                <a:lnTo>
                  <a:pt x="18340" y="16255"/>
                </a:lnTo>
                <a:lnTo>
                  <a:pt x="18778" y="15353"/>
                </a:lnTo>
                <a:lnTo>
                  <a:pt x="19119" y="14385"/>
                </a:lnTo>
                <a:lnTo>
                  <a:pt x="19362" y="13439"/>
                </a:lnTo>
                <a:lnTo>
                  <a:pt x="19508" y="12428"/>
                </a:lnTo>
                <a:lnTo>
                  <a:pt x="19532" y="11438"/>
                </a:lnTo>
                <a:lnTo>
                  <a:pt x="19484" y="10448"/>
                </a:lnTo>
                <a:lnTo>
                  <a:pt x="19289" y="9480"/>
                </a:lnTo>
                <a:lnTo>
                  <a:pt x="19022" y="8512"/>
                </a:lnTo>
                <a:lnTo>
                  <a:pt x="18632" y="7545"/>
                </a:lnTo>
                <a:lnTo>
                  <a:pt x="18146" y="6643"/>
                </a:lnTo>
                <a:lnTo>
                  <a:pt x="17562" y="5785"/>
                </a:lnTo>
                <a:lnTo>
                  <a:pt x="16857" y="4949"/>
                </a:lnTo>
                <a:lnTo>
                  <a:pt x="16078" y="4157"/>
                </a:lnTo>
                <a:lnTo>
                  <a:pt x="15324" y="3563"/>
                </a:lnTo>
                <a:lnTo>
                  <a:pt x="14522" y="3035"/>
                </a:lnTo>
                <a:lnTo>
                  <a:pt x="13695" y="2573"/>
                </a:lnTo>
                <a:lnTo>
                  <a:pt x="12819" y="2177"/>
                </a:lnTo>
                <a:lnTo>
                  <a:pt x="11943" y="1848"/>
                </a:lnTo>
                <a:lnTo>
                  <a:pt x="11019" y="1606"/>
                </a:lnTo>
                <a:lnTo>
                  <a:pt x="10095" y="1408"/>
                </a:lnTo>
                <a:lnTo>
                  <a:pt x="9146" y="1276"/>
                </a:lnTo>
                <a:lnTo>
                  <a:pt x="7930" y="1254"/>
                </a:lnTo>
                <a:lnTo>
                  <a:pt x="6689" y="1342"/>
                </a:lnTo>
                <a:lnTo>
                  <a:pt x="5473" y="1540"/>
                </a:lnTo>
                <a:lnTo>
                  <a:pt x="4305" y="1848"/>
                </a:lnTo>
                <a:lnTo>
                  <a:pt x="3138" y="2265"/>
                </a:lnTo>
                <a:lnTo>
                  <a:pt x="2043" y="2837"/>
                </a:lnTo>
                <a:lnTo>
                  <a:pt x="997" y="3497"/>
                </a:lnTo>
                <a:lnTo>
                  <a:pt x="0" y="4289"/>
                </a:lnTo>
                <a:lnTo>
                  <a:pt x="1265" y="3145"/>
                </a:lnTo>
                <a:lnTo>
                  <a:pt x="1946" y="2595"/>
                </a:lnTo>
                <a:lnTo>
                  <a:pt x="2651" y="2067"/>
                </a:lnTo>
                <a:lnTo>
                  <a:pt x="3381" y="1628"/>
                </a:lnTo>
                <a:lnTo>
                  <a:pt x="4524" y="1056"/>
                </a:lnTo>
                <a:lnTo>
                  <a:pt x="5716" y="594"/>
                </a:lnTo>
                <a:lnTo>
                  <a:pt x="6981" y="286"/>
                </a:lnTo>
                <a:lnTo>
                  <a:pt x="8221" y="88"/>
                </a:lnTo>
                <a:lnTo>
                  <a:pt x="9511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6" name="Google Shape;222;p26"/>
          <p:cNvSpPr/>
          <p:nvPr/>
        </p:nvSpPr>
        <p:spPr>
          <a:xfrm>
            <a:off x="1106677" y="2930837"/>
            <a:ext cx="1313401" cy="13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5" y="797"/>
                </a:moveTo>
                <a:lnTo>
                  <a:pt x="9532" y="879"/>
                </a:lnTo>
                <a:lnTo>
                  <a:pt x="8427" y="1083"/>
                </a:lnTo>
                <a:lnTo>
                  <a:pt x="7384" y="1369"/>
                </a:lnTo>
                <a:lnTo>
                  <a:pt x="6382" y="1798"/>
                </a:lnTo>
                <a:lnTo>
                  <a:pt x="5400" y="2370"/>
                </a:lnTo>
                <a:lnTo>
                  <a:pt x="4766" y="2800"/>
                </a:lnTo>
                <a:lnTo>
                  <a:pt x="4173" y="3290"/>
                </a:lnTo>
                <a:lnTo>
                  <a:pt x="3600" y="3821"/>
                </a:lnTo>
                <a:lnTo>
                  <a:pt x="3007" y="4475"/>
                </a:lnTo>
                <a:lnTo>
                  <a:pt x="2495" y="5190"/>
                </a:lnTo>
                <a:lnTo>
                  <a:pt x="2045" y="5926"/>
                </a:lnTo>
                <a:lnTo>
                  <a:pt x="1657" y="6682"/>
                </a:lnTo>
                <a:lnTo>
                  <a:pt x="1350" y="7459"/>
                </a:lnTo>
                <a:lnTo>
                  <a:pt x="1125" y="8256"/>
                </a:lnTo>
                <a:lnTo>
                  <a:pt x="941" y="9073"/>
                </a:lnTo>
                <a:lnTo>
                  <a:pt x="818" y="9890"/>
                </a:lnTo>
                <a:lnTo>
                  <a:pt x="798" y="10728"/>
                </a:lnTo>
                <a:lnTo>
                  <a:pt x="818" y="11566"/>
                </a:lnTo>
                <a:lnTo>
                  <a:pt x="920" y="12384"/>
                </a:lnTo>
                <a:lnTo>
                  <a:pt x="1064" y="13201"/>
                </a:lnTo>
                <a:lnTo>
                  <a:pt x="1248" y="13794"/>
                </a:lnTo>
                <a:lnTo>
                  <a:pt x="1452" y="14386"/>
                </a:lnTo>
                <a:lnTo>
                  <a:pt x="1698" y="14959"/>
                </a:lnTo>
                <a:lnTo>
                  <a:pt x="1964" y="15531"/>
                </a:lnTo>
                <a:lnTo>
                  <a:pt x="2352" y="16164"/>
                </a:lnTo>
                <a:lnTo>
                  <a:pt x="2782" y="16818"/>
                </a:lnTo>
                <a:lnTo>
                  <a:pt x="3293" y="17411"/>
                </a:lnTo>
                <a:lnTo>
                  <a:pt x="3845" y="17983"/>
                </a:lnTo>
                <a:lnTo>
                  <a:pt x="4500" y="18575"/>
                </a:lnTo>
                <a:lnTo>
                  <a:pt x="5195" y="19086"/>
                </a:lnTo>
                <a:lnTo>
                  <a:pt x="5911" y="19536"/>
                </a:lnTo>
                <a:lnTo>
                  <a:pt x="6668" y="19924"/>
                </a:lnTo>
                <a:lnTo>
                  <a:pt x="7445" y="20231"/>
                </a:lnTo>
                <a:lnTo>
                  <a:pt x="8243" y="20496"/>
                </a:lnTo>
                <a:lnTo>
                  <a:pt x="9082" y="20640"/>
                </a:lnTo>
                <a:lnTo>
                  <a:pt x="9900" y="20762"/>
                </a:lnTo>
                <a:lnTo>
                  <a:pt x="10984" y="20803"/>
                </a:lnTo>
                <a:lnTo>
                  <a:pt x="12068" y="20721"/>
                </a:lnTo>
                <a:lnTo>
                  <a:pt x="13173" y="20537"/>
                </a:lnTo>
                <a:lnTo>
                  <a:pt x="14216" y="20210"/>
                </a:lnTo>
                <a:lnTo>
                  <a:pt x="15218" y="19781"/>
                </a:lnTo>
                <a:lnTo>
                  <a:pt x="16200" y="19229"/>
                </a:lnTo>
                <a:lnTo>
                  <a:pt x="16814" y="18800"/>
                </a:lnTo>
                <a:lnTo>
                  <a:pt x="17407" y="18310"/>
                </a:lnTo>
                <a:lnTo>
                  <a:pt x="17979" y="17779"/>
                </a:lnTo>
                <a:lnTo>
                  <a:pt x="18654" y="17002"/>
                </a:lnTo>
                <a:lnTo>
                  <a:pt x="19248" y="16205"/>
                </a:lnTo>
                <a:lnTo>
                  <a:pt x="19718" y="15326"/>
                </a:lnTo>
                <a:lnTo>
                  <a:pt x="20127" y="14448"/>
                </a:lnTo>
                <a:lnTo>
                  <a:pt x="20434" y="13508"/>
                </a:lnTo>
                <a:lnTo>
                  <a:pt x="20639" y="12568"/>
                </a:lnTo>
                <a:lnTo>
                  <a:pt x="20782" y="11607"/>
                </a:lnTo>
                <a:lnTo>
                  <a:pt x="20802" y="10647"/>
                </a:lnTo>
                <a:lnTo>
                  <a:pt x="20720" y="9686"/>
                </a:lnTo>
                <a:lnTo>
                  <a:pt x="20598" y="8746"/>
                </a:lnTo>
                <a:lnTo>
                  <a:pt x="20332" y="7806"/>
                </a:lnTo>
                <a:lnTo>
                  <a:pt x="20004" y="6907"/>
                </a:lnTo>
                <a:lnTo>
                  <a:pt x="19595" y="6008"/>
                </a:lnTo>
                <a:lnTo>
                  <a:pt x="19064" y="5170"/>
                </a:lnTo>
                <a:lnTo>
                  <a:pt x="18470" y="4373"/>
                </a:lnTo>
                <a:lnTo>
                  <a:pt x="17754" y="3617"/>
                </a:lnTo>
                <a:lnTo>
                  <a:pt x="17100" y="3045"/>
                </a:lnTo>
                <a:lnTo>
                  <a:pt x="16404" y="2514"/>
                </a:lnTo>
                <a:lnTo>
                  <a:pt x="15668" y="2064"/>
                </a:lnTo>
                <a:lnTo>
                  <a:pt x="14932" y="1696"/>
                </a:lnTo>
                <a:lnTo>
                  <a:pt x="14154" y="1369"/>
                </a:lnTo>
                <a:lnTo>
                  <a:pt x="13357" y="1124"/>
                </a:lnTo>
                <a:lnTo>
                  <a:pt x="12518" y="940"/>
                </a:lnTo>
                <a:lnTo>
                  <a:pt x="11700" y="858"/>
                </a:lnTo>
                <a:lnTo>
                  <a:pt x="10595" y="797"/>
                </a:lnTo>
                <a:close/>
                <a:moveTo>
                  <a:pt x="10595" y="0"/>
                </a:moveTo>
                <a:lnTo>
                  <a:pt x="11761" y="41"/>
                </a:lnTo>
                <a:lnTo>
                  <a:pt x="12661" y="163"/>
                </a:lnTo>
                <a:lnTo>
                  <a:pt x="13561" y="347"/>
                </a:lnTo>
                <a:lnTo>
                  <a:pt x="14400" y="613"/>
                </a:lnTo>
                <a:lnTo>
                  <a:pt x="15239" y="960"/>
                </a:lnTo>
                <a:lnTo>
                  <a:pt x="16057" y="1369"/>
                </a:lnTo>
                <a:lnTo>
                  <a:pt x="16834" y="1860"/>
                </a:lnTo>
                <a:lnTo>
                  <a:pt x="17591" y="2432"/>
                </a:lnTo>
                <a:lnTo>
                  <a:pt x="18327" y="3045"/>
                </a:lnTo>
                <a:lnTo>
                  <a:pt x="19064" y="3862"/>
                </a:lnTo>
                <a:lnTo>
                  <a:pt x="19718" y="4741"/>
                </a:lnTo>
                <a:lnTo>
                  <a:pt x="20270" y="5640"/>
                </a:lnTo>
                <a:lnTo>
                  <a:pt x="20761" y="6580"/>
                </a:lnTo>
                <a:lnTo>
                  <a:pt x="21089" y="7561"/>
                </a:lnTo>
                <a:lnTo>
                  <a:pt x="21375" y="8583"/>
                </a:lnTo>
                <a:lnTo>
                  <a:pt x="21539" y="9604"/>
                </a:lnTo>
                <a:lnTo>
                  <a:pt x="21600" y="10647"/>
                </a:lnTo>
                <a:lnTo>
                  <a:pt x="21559" y="11668"/>
                </a:lnTo>
                <a:lnTo>
                  <a:pt x="21436" y="12711"/>
                </a:lnTo>
                <a:lnTo>
                  <a:pt x="21211" y="13732"/>
                </a:lnTo>
                <a:lnTo>
                  <a:pt x="20864" y="14713"/>
                </a:lnTo>
                <a:lnTo>
                  <a:pt x="20434" y="15694"/>
                </a:lnTo>
                <a:lnTo>
                  <a:pt x="19902" y="16614"/>
                </a:lnTo>
                <a:lnTo>
                  <a:pt x="19289" y="17492"/>
                </a:lnTo>
                <a:lnTo>
                  <a:pt x="18552" y="18310"/>
                </a:lnTo>
                <a:lnTo>
                  <a:pt x="17959" y="18923"/>
                </a:lnTo>
                <a:lnTo>
                  <a:pt x="17304" y="19434"/>
                </a:lnTo>
                <a:lnTo>
                  <a:pt x="16629" y="19904"/>
                </a:lnTo>
                <a:lnTo>
                  <a:pt x="15954" y="20312"/>
                </a:lnTo>
                <a:lnTo>
                  <a:pt x="15218" y="20680"/>
                </a:lnTo>
                <a:lnTo>
                  <a:pt x="14482" y="20966"/>
                </a:lnTo>
                <a:lnTo>
                  <a:pt x="13357" y="21314"/>
                </a:lnTo>
                <a:lnTo>
                  <a:pt x="12191" y="21518"/>
                </a:lnTo>
                <a:lnTo>
                  <a:pt x="10984" y="21600"/>
                </a:lnTo>
                <a:lnTo>
                  <a:pt x="9798" y="21559"/>
                </a:lnTo>
                <a:lnTo>
                  <a:pt x="8939" y="21457"/>
                </a:lnTo>
                <a:lnTo>
                  <a:pt x="8039" y="21253"/>
                </a:lnTo>
                <a:lnTo>
                  <a:pt x="7179" y="20987"/>
                </a:lnTo>
                <a:lnTo>
                  <a:pt x="6361" y="20640"/>
                </a:lnTo>
                <a:lnTo>
                  <a:pt x="5523" y="20231"/>
                </a:lnTo>
                <a:lnTo>
                  <a:pt x="4725" y="19761"/>
                </a:lnTo>
                <a:lnTo>
                  <a:pt x="3968" y="19189"/>
                </a:lnTo>
                <a:lnTo>
                  <a:pt x="3273" y="18575"/>
                </a:lnTo>
                <a:lnTo>
                  <a:pt x="2679" y="17901"/>
                </a:lnTo>
                <a:lnTo>
                  <a:pt x="2127" y="17247"/>
                </a:lnTo>
                <a:lnTo>
                  <a:pt x="1636" y="16532"/>
                </a:lnTo>
                <a:lnTo>
                  <a:pt x="1207" y="15776"/>
                </a:lnTo>
                <a:lnTo>
                  <a:pt x="941" y="15245"/>
                </a:lnTo>
                <a:lnTo>
                  <a:pt x="695" y="14652"/>
                </a:lnTo>
                <a:lnTo>
                  <a:pt x="491" y="14080"/>
                </a:lnTo>
                <a:lnTo>
                  <a:pt x="307" y="13487"/>
                </a:lnTo>
                <a:lnTo>
                  <a:pt x="143" y="12588"/>
                </a:lnTo>
                <a:lnTo>
                  <a:pt x="20" y="11668"/>
                </a:lnTo>
                <a:lnTo>
                  <a:pt x="0" y="10790"/>
                </a:lnTo>
                <a:lnTo>
                  <a:pt x="20" y="9870"/>
                </a:lnTo>
                <a:lnTo>
                  <a:pt x="143" y="8971"/>
                </a:lnTo>
                <a:lnTo>
                  <a:pt x="307" y="8092"/>
                </a:lnTo>
                <a:lnTo>
                  <a:pt x="593" y="7214"/>
                </a:lnTo>
                <a:lnTo>
                  <a:pt x="941" y="6376"/>
                </a:lnTo>
                <a:lnTo>
                  <a:pt x="1350" y="5558"/>
                </a:lnTo>
                <a:lnTo>
                  <a:pt x="1820" y="4761"/>
                </a:lnTo>
                <a:lnTo>
                  <a:pt x="2393" y="3985"/>
                </a:lnTo>
                <a:lnTo>
                  <a:pt x="3027" y="3270"/>
                </a:lnTo>
                <a:lnTo>
                  <a:pt x="3641" y="2697"/>
                </a:lnTo>
                <a:lnTo>
                  <a:pt x="4295" y="2166"/>
                </a:lnTo>
                <a:lnTo>
                  <a:pt x="4950" y="1696"/>
                </a:lnTo>
                <a:lnTo>
                  <a:pt x="5645" y="1287"/>
                </a:lnTo>
                <a:lnTo>
                  <a:pt x="6382" y="940"/>
                </a:lnTo>
                <a:lnTo>
                  <a:pt x="7098" y="633"/>
                </a:lnTo>
                <a:lnTo>
                  <a:pt x="8243" y="306"/>
                </a:lnTo>
                <a:lnTo>
                  <a:pt x="9409" y="82"/>
                </a:lnTo>
                <a:lnTo>
                  <a:pt x="10595" y="0"/>
                </a:lnTo>
                <a:close/>
              </a:path>
            </a:pathLst>
          </a:custGeom>
          <a:solidFill>
            <a:srgbClr val="5243B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7" name="Google Shape;223;p26"/>
          <p:cNvSpPr/>
          <p:nvPr/>
        </p:nvSpPr>
        <p:spPr>
          <a:xfrm>
            <a:off x="1068126" y="3124698"/>
            <a:ext cx="854694" cy="113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64" y="0"/>
                </a:moveTo>
                <a:lnTo>
                  <a:pt x="5006" y="827"/>
                </a:lnTo>
                <a:lnTo>
                  <a:pt x="4141" y="1725"/>
                </a:lnTo>
                <a:lnTo>
                  <a:pt x="3430" y="2647"/>
                </a:lnTo>
                <a:lnTo>
                  <a:pt x="2812" y="3592"/>
                </a:lnTo>
                <a:lnTo>
                  <a:pt x="2287" y="4561"/>
                </a:lnTo>
                <a:lnTo>
                  <a:pt x="1854" y="5577"/>
                </a:lnTo>
                <a:lnTo>
                  <a:pt x="1607" y="6593"/>
                </a:lnTo>
                <a:lnTo>
                  <a:pt x="1421" y="7633"/>
                </a:lnTo>
                <a:lnTo>
                  <a:pt x="1391" y="8697"/>
                </a:lnTo>
                <a:lnTo>
                  <a:pt x="1421" y="9713"/>
                </a:lnTo>
                <a:lnTo>
                  <a:pt x="1607" y="10776"/>
                </a:lnTo>
                <a:lnTo>
                  <a:pt x="1854" y="11816"/>
                </a:lnTo>
                <a:lnTo>
                  <a:pt x="2132" y="12501"/>
                </a:lnTo>
                <a:lnTo>
                  <a:pt x="2441" y="13163"/>
                </a:lnTo>
                <a:lnTo>
                  <a:pt x="2812" y="13848"/>
                </a:lnTo>
                <a:lnTo>
                  <a:pt x="3214" y="14463"/>
                </a:lnTo>
                <a:lnTo>
                  <a:pt x="3863" y="15337"/>
                </a:lnTo>
                <a:lnTo>
                  <a:pt x="4604" y="16165"/>
                </a:lnTo>
                <a:lnTo>
                  <a:pt x="5439" y="16921"/>
                </a:lnTo>
                <a:lnTo>
                  <a:pt x="6335" y="17700"/>
                </a:lnTo>
                <a:lnTo>
                  <a:pt x="7385" y="18410"/>
                </a:lnTo>
                <a:lnTo>
                  <a:pt x="8529" y="19071"/>
                </a:lnTo>
                <a:lnTo>
                  <a:pt x="9734" y="19615"/>
                </a:lnTo>
                <a:lnTo>
                  <a:pt x="11001" y="20087"/>
                </a:lnTo>
                <a:lnTo>
                  <a:pt x="12237" y="20489"/>
                </a:lnTo>
                <a:lnTo>
                  <a:pt x="13535" y="20796"/>
                </a:lnTo>
                <a:lnTo>
                  <a:pt x="14894" y="21033"/>
                </a:lnTo>
                <a:lnTo>
                  <a:pt x="16192" y="21151"/>
                </a:lnTo>
                <a:lnTo>
                  <a:pt x="17552" y="21198"/>
                </a:lnTo>
                <a:lnTo>
                  <a:pt x="18881" y="21174"/>
                </a:lnTo>
                <a:lnTo>
                  <a:pt x="20240" y="21056"/>
                </a:lnTo>
                <a:lnTo>
                  <a:pt x="21600" y="20867"/>
                </a:lnTo>
                <a:lnTo>
                  <a:pt x="19406" y="21269"/>
                </a:lnTo>
                <a:lnTo>
                  <a:pt x="18139" y="21434"/>
                </a:lnTo>
                <a:lnTo>
                  <a:pt x="16872" y="21553"/>
                </a:lnTo>
                <a:lnTo>
                  <a:pt x="15543" y="21600"/>
                </a:lnTo>
                <a:lnTo>
                  <a:pt x="14276" y="21553"/>
                </a:lnTo>
                <a:lnTo>
                  <a:pt x="12979" y="21411"/>
                </a:lnTo>
                <a:lnTo>
                  <a:pt x="11712" y="21198"/>
                </a:lnTo>
                <a:lnTo>
                  <a:pt x="10476" y="20915"/>
                </a:lnTo>
                <a:lnTo>
                  <a:pt x="9239" y="20513"/>
                </a:lnTo>
                <a:lnTo>
                  <a:pt x="8065" y="20064"/>
                </a:lnTo>
                <a:lnTo>
                  <a:pt x="6922" y="19544"/>
                </a:lnTo>
                <a:lnTo>
                  <a:pt x="5809" y="18906"/>
                </a:lnTo>
                <a:lnTo>
                  <a:pt x="4759" y="18221"/>
                </a:lnTo>
                <a:lnTo>
                  <a:pt x="3893" y="17511"/>
                </a:lnTo>
                <a:lnTo>
                  <a:pt x="3121" y="16755"/>
                </a:lnTo>
                <a:lnTo>
                  <a:pt x="2379" y="15952"/>
                </a:lnTo>
                <a:lnTo>
                  <a:pt x="1792" y="15125"/>
                </a:lnTo>
                <a:lnTo>
                  <a:pt x="1391" y="14510"/>
                </a:lnTo>
                <a:lnTo>
                  <a:pt x="1050" y="13872"/>
                </a:lnTo>
                <a:lnTo>
                  <a:pt x="742" y="13234"/>
                </a:lnTo>
                <a:lnTo>
                  <a:pt x="494" y="12572"/>
                </a:lnTo>
                <a:lnTo>
                  <a:pt x="247" y="11580"/>
                </a:lnTo>
                <a:lnTo>
                  <a:pt x="62" y="10564"/>
                </a:lnTo>
                <a:lnTo>
                  <a:pt x="0" y="9595"/>
                </a:lnTo>
                <a:lnTo>
                  <a:pt x="62" y="8578"/>
                </a:lnTo>
                <a:lnTo>
                  <a:pt x="247" y="7586"/>
                </a:lnTo>
                <a:lnTo>
                  <a:pt x="525" y="6593"/>
                </a:lnTo>
                <a:lnTo>
                  <a:pt x="896" y="5624"/>
                </a:lnTo>
                <a:lnTo>
                  <a:pt x="1391" y="4679"/>
                </a:lnTo>
                <a:lnTo>
                  <a:pt x="1978" y="3757"/>
                </a:lnTo>
                <a:lnTo>
                  <a:pt x="2688" y="2883"/>
                </a:lnTo>
                <a:lnTo>
                  <a:pt x="3492" y="2032"/>
                </a:lnTo>
                <a:lnTo>
                  <a:pt x="4419" y="1252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8" name="Google Shape;236;p26"/>
          <p:cNvSpPr/>
          <p:nvPr/>
        </p:nvSpPr>
        <p:spPr>
          <a:xfrm>
            <a:off x="1237979" y="3354547"/>
            <a:ext cx="1026001" cy="24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Data Evaluation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811619" y="4749851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1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UNDERSTANDING</a:t>
            </a:r>
          </a:p>
        </p:txBody>
      </p:sp>
      <p:pic>
        <p:nvPicPr>
          <p:cNvPr id="14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195" y="984692"/>
            <a:ext cx="5802207" cy="3765159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Rectangle 7"/>
          <p:cNvSpPr/>
          <p:nvPr/>
        </p:nvSpPr>
        <p:spPr>
          <a:xfrm>
            <a:off x="3557947" y="3601058"/>
            <a:ext cx="1181394" cy="154114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Rectangle 8"/>
          <p:cNvSpPr/>
          <p:nvPr/>
        </p:nvSpPr>
        <p:spPr>
          <a:xfrm>
            <a:off x="2060842" y="3601056"/>
            <a:ext cx="1220240" cy="154114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9"/>
          <p:cNvSpPr/>
          <p:nvPr/>
        </p:nvSpPr>
        <p:spPr>
          <a:xfrm>
            <a:off x="3557947" y="3888964"/>
            <a:ext cx="1181394" cy="154114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Rectangle 11"/>
          <p:cNvSpPr/>
          <p:nvPr/>
        </p:nvSpPr>
        <p:spPr>
          <a:xfrm>
            <a:off x="2060842" y="3755170"/>
            <a:ext cx="1220240" cy="154114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Rectangle 12"/>
          <p:cNvSpPr/>
          <p:nvPr/>
        </p:nvSpPr>
        <p:spPr>
          <a:xfrm>
            <a:off x="2060842" y="3185691"/>
            <a:ext cx="1220240" cy="154114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811619" y="4749851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0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UNDERSTANDING</a:t>
            </a:r>
          </a:p>
        </p:txBody>
      </p:sp>
      <p:pic>
        <p:nvPicPr>
          <p:cNvPr id="15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987" y="1274799"/>
            <a:ext cx="6958165" cy="328767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ectangle 10"/>
          <p:cNvSpPr/>
          <p:nvPr/>
        </p:nvSpPr>
        <p:spPr>
          <a:xfrm>
            <a:off x="652027" y="1365175"/>
            <a:ext cx="171997" cy="336034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Rectangle 13"/>
          <p:cNvSpPr/>
          <p:nvPr/>
        </p:nvSpPr>
        <p:spPr>
          <a:xfrm>
            <a:off x="738025" y="1233377"/>
            <a:ext cx="420924" cy="131799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Oval 2"/>
          <p:cNvSpPr/>
          <p:nvPr/>
        </p:nvSpPr>
        <p:spPr>
          <a:xfrm>
            <a:off x="2624084" y="2868594"/>
            <a:ext cx="219597" cy="31673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Google Shape;210;p26"/>
          <p:cNvSpPr/>
          <p:nvPr/>
        </p:nvSpPr>
        <p:spPr>
          <a:xfrm>
            <a:off x="537195" y="715170"/>
            <a:ext cx="2699165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b">
            <a:spAutoFit/>
          </a:bodyPr>
          <a:lstStyle/>
          <a:p>
            <a:pPr>
              <a:defRPr sz="800" b="1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2</a:t>
            </a:r>
            <a:r>
              <a:rPr lang="en-US" dirty="0" smtClean="0"/>
              <a:t>1</a:t>
            </a:r>
            <a:r>
              <a:rPr dirty="0" smtClean="0"/>
              <a:t> </a:t>
            </a:r>
            <a:r>
              <a:rPr dirty="0">
                <a:solidFill>
                  <a:srgbClr val="A6A6A6"/>
                </a:solidFill>
              </a:rPr>
              <a:t>DIFFERENT </a:t>
            </a:r>
            <a:r>
              <a:rPr dirty="0" smtClean="0">
                <a:solidFill>
                  <a:srgbClr val="A6A6A6"/>
                </a:solidFill>
              </a:rPr>
              <a:t>INDUSTRIES</a:t>
            </a:r>
            <a:r>
              <a:rPr lang="en-US" dirty="0" smtClean="0">
                <a:solidFill>
                  <a:srgbClr val="A6A6A6"/>
                </a:solidFill>
              </a:rPr>
              <a:t> CATEGORIES</a:t>
            </a:r>
            <a:endParaRPr sz="1200" dirty="0">
              <a:solidFill>
                <a:srgbClr val="B7B7B7"/>
              </a:solidFill>
            </a:endParaRPr>
          </a:p>
          <a:p>
            <a:pPr>
              <a:defRPr sz="800" b="1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10</a:t>
            </a:r>
            <a:r>
              <a:rPr lang="en-US" dirty="0" smtClean="0"/>
              <a:t>2</a:t>
            </a:r>
            <a:r>
              <a:rPr dirty="0" smtClean="0"/>
              <a:t> </a:t>
            </a:r>
            <a:r>
              <a:rPr dirty="0">
                <a:solidFill>
                  <a:srgbClr val="A6A6A6"/>
                </a:solidFill>
              </a:rPr>
              <a:t>DIFFERENT </a:t>
            </a:r>
            <a:r>
              <a:rPr dirty="0" smtClean="0">
                <a:solidFill>
                  <a:srgbClr val="A6A6A6"/>
                </a:solidFill>
              </a:rPr>
              <a:t>GENDER/ETHNICITY</a:t>
            </a:r>
            <a:r>
              <a:rPr lang="en-US" dirty="0" smtClean="0">
                <a:solidFill>
                  <a:srgbClr val="A6A6A6"/>
                </a:solidFill>
              </a:rPr>
              <a:t> CATEGORIES</a:t>
            </a:r>
            <a:endParaRPr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811619" y="4749851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8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PREPARATION</a:t>
            </a:r>
          </a:p>
        </p:txBody>
      </p:sp>
      <p:sp>
        <p:nvSpPr>
          <p:cNvPr id="159" name="Google Shape;210;p26"/>
          <p:cNvSpPr/>
          <p:nvPr/>
        </p:nvSpPr>
        <p:spPr>
          <a:xfrm>
            <a:off x="537195" y="707698"/>
            <a:ext cx="474372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16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273" y="1260399"/>
            <a:ext cx="6500626" cy="295365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11"/>
          <p:cNvSpPr/>
          <p:nvPr/>
        </p:nvSpPr>
        <p:spPr>
          <a:xfrm>
            <a:off x="871375" y="3662252"/>
            <a:ext cx="1367001" cy="551805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Rectangle 12"/>
          <p:cNvSpPr/>
          <p:nvPr/>
        </p:nvSpPr>
        <p:spPr>
          <a:xfrm>
            <a:off x="871375" y="3976254"/>
            <a:ext cx="1367001" cy="109972"/>
          </a:xfrm>
          <a:prstGeom prst="rect">
            <a:avLst/>
          </a:prstGeom>
          <a:ln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811619" y="4749851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5" name="Google Shape;210;p26"/>
          <p:cNvSpPr/>
          <p:nvPr/>
        </p:nvSpPr>
        <p:spPr>
          <a:xfrm>
            <a:off x="537195" y="490248"/>
            <a:ext cx="474372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12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</a:t>
            </a:r>
            <a:r>
              <a:rPr>
                <a:solidFill>
                  <a:srgbClr val="00B050"/>
                </a:solidFill>
              </a:rPr>
              <a:t> PREPARATION</a:t>
            </a:r>
          </a:p>
        </p:txBody>
      </p:sp>
      <p:sp>
        <p:nvSpPr>
          <p:cNvPr id="166" name="Google Shape;210;p26"/>
          <p:cNvSpPr/>
          <p:nvPr/>
        </p:nvSpPr>
        <p:spPr>
          <a:xfrm>
            <a:off x="537195" y="707698"/>
            <a:ext cx="474372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1100" b="1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Interesting Facts</a:t>
            </a:r>
          </a:p>
        </p:txBody>
      </p:sp>
      <p:pic>
        <p:nvPicPr>
          <p:cNvPr id="16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195" y="1260399"/>
            <a:ext cx="6400801" cy="297157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Rectangle 8"/>
          <p:cNvSpPr/>
          <p:nvPr/>
        </p:nvSpPr>
        <p:spPr>
          <a:xfrm>
            <a:off x="985675" y="3609974"/>
            <a:ext cx="1347951" cy="621996"/>
          </a:xfrm>
          <a:prstGeom prst="rect">
            <a:avLst/>
          </a:prstGeom>
          <a:ln w="25400"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Rectangle 9"/>
          <p:cNvSpPr/>
          <p:nvPr/>
        </p:nvSpPr>
        <p:spPr>
          <a:xfrm>
            <a:off x="985675" y="3940021"/>
            <a:ext cx="1347951" cy="115785"/>
          </a:xfrm>
          <a:prstGeom prst="rect">
            <a:avLst/>
          </a:prstGeom>
          <a:ln>
            <a:solidFill>
              <a:srgbClr val="FE310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dwal template">
  <a:themeElements>
    <a:clrScheme name="Cadwal template">
      <a:dk1>
        <a:srgbClr val="000000"/>
      </a:dk1>
      <a:lt1>
        <a:srgbClr val="8BC34A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adwal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dwal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adwal template">
  <a:themeElements>
    <a:clrScheme name="Cadwal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adwal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dwal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403</Words>
  <Application>Microsoft Office PowerPoint</Application>
  <PresentationFormat>On-screen Show (16:9)</PresentationFormat>
  <Paragraphs>98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</vt:lpstr>
      <vt:lpstr>Karla</vt:lpstr>
      <vt:lpstr>Montserrat</vt:lpstr>
      <vt:lpstr>Cadwal template</vt:lpstr>
      <vt:lpstr>SMALL BUSINESS OWNERS ANALYSIS ACROSS THE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Amount of capital required for business ownership in the U.S.</vt:lpstr>
      <vt:lpstr>Most popular industries for U.S. small businesses</vt:lpstr>
      <vt:lpstr>Industries characterized for high capital requirements</vt:lpstr>
      <vt:lpstr>Influence of ethnicity in industry selection</vt:lpstr>
      <vt:lpstr>Influence of ethnicity in investment range</vt:lpstr>
      <vt:lpstr>Common sources of capital to finance acquisitions/start-ups</vt:lpstr>
      <vt:lpstr>Primary reasons for business ceasing operations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 OWNERS ANALYSIS ACROSS THE US</dc:title>
  <cp:lastModifiedBy>Paulo Cortez (DHL US)</cp:lastModifiedBy>
  <cp:revision>3</cp:revision>
  <dcterms:modified xsi:type="dcterms:W3CDTF">2019-03-09T16:10:07Z</dcterms:modified>
</cp:coreProperties>
</file>