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h3UfYtsltgb403Mv4LUvAblema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2e7f85ee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2e7f85ee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2e7f85e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2e7f85e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xd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2e7f85e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2e7f85e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bf997e8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4bf997e8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4f3b19ea8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4f3b19ea8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4f3b19ea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4f3b19ea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7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7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7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7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7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7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7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7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7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7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7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7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7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7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7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7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7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7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7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7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7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7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7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7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7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6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6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6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6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6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6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6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6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6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6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6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6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6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6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6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6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6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6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6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6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6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6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6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6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6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6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6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6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6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6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6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6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6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6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6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6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6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6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6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6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6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6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6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6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6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6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6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6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6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6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1303800" y="1990050"/>
            <a:ext cx="35556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9" name="Google Shape;5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0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66" name="Google Shape;66;p10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67" name="Google Shape;67;p10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0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Google Shape;69;p10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70" name="Google Shape;70;p10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0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0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10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74" name="Google Shape;74;p10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0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0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" name="Google Shape;78;p10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9" name="Google Shape;79;p10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10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87" name="Google Shape;87;p10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0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0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0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10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92" name="Google Shape;92;p10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0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" name="Google Shape;97;p1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2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3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3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3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3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4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5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2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2.png"/><Relationship Id="rId7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25.png"/><Relationship Id="rId6" Type="http://schemas.openxmlformats.org/officeDocument/2006/relationships/image" Target="../media/image20.jpg"/><Relationship Id="rId7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0" y="0"/>
            <a:ext cx="91848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"/>
          <p:cNvSpPr txBox="1"/>
          <p:nvPr>
            <p:ph type="ctrTitle"/>
          </p:nvPr>
        </p:nvSpPr>
        <p:spPr>
          <a:xfrm>
            <a:off x="771175" y="190787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Proyecto INAIR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    Duoc UC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"/>
          <p:cNvSpPr txBox="1"/>
          <p:nvPr>
            <p:ph idx="1" type="subTitle"/>
          </p:nvPr>
        </p:nvSpPr>
        <p:spPr>
          <a:xfrm>
            <a:off x="771175" y="2197950"/>
            <a:ext cx="3534900" cy="20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Leonel González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Jacob González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Sebastian Molina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Paulo Rivas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alatino Linotype"/>
              <a:buChar char="●"/>
            </a:pPr>
            <a:r>
              <a:rPr lang="es" sz="1800">
                <a:latin typeface="Times New Roman"/>
                <a:ea typeface="Times New Roman"/>
                <a:cs typeface="Times New Roman"/>
                <a:sym typeface="Times New Roman"/>
              </a:rPr>
              <a:t>Ingeniería en informática, Sección PRY1111_008D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6210" y="4547250"/>
            <a:ext cx="1876200" cy="4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"/>
          <p:cNvPicPr preferRelativeResize="0"/>
          <p:nvPr/>
        </p:nvPicPr>
        <p:blipFill rotWithShape="1">
          <a:blip r:embed="rId5">
            <a:alphaModFix/>
          </a:blip>
          <a:srcRect b="0" l="31952" r="31952" t="0"/>
          <a:stretch/>
        </p:blipFill>
        <p:spPr>
          <a:xfrm>
            <a:off x="5352800" y="581475"/>
            <a:ext cx="3308550" cy="3874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  <p:transition spd="slow" p14:dur="2500">
    <p:checker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222e7f85ee9_4_0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0" y="0"/>
            <a:ext cx="91848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222e7f85ee9_4_0"/>
          <p:cNvSpPr txBox="1"/>
          <p:nvPr>
            <p:ph type="title"/>
          </p:nvPr>
        </p:nvSpPr>
        <p:spPr>
          <a:xfrm>
            <a:off x="1692050" y="1052350"/>
            <a:ext cx="23274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Conclusión.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g222e7f85ee9_4_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77" name="Google Shape;377;g222e7f85ee9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875" y="2085700"/>
            <a:ext cx="3373775" cy="22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222e7f85ee9_4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67797" y="4584275"/>
            <a:ext cx="1876200" cy="4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222e7f85ee9_4_0"/>
          <p:cNvSpPr txBox="1"/>
          <p:nvPr>
            <p:ph idx="1" type="body"/>
          </p:nvPr>
        </p:nvSpPr>
        <p:spPr>
          <a:xfrm>
            <a:off x="1303800" y="1990050"/>
            <a:ext cx="3486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través de nuestra larga </a:t>
            </a:r>
            <a:r>
              <a:rPr lang="es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s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realización</a:t>
            </a:r>
            <a:r>
              <a:rPr lang="es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nuestro proyecto, hemos descubierto que </a:t>
            </a:r>
            <a:r>
              <a:rPr lang="es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sería</a:t>
            </a:r>
            <a:r>
              <a:rPr lang="es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una buena </a:t>
            </a:r>
            <a:r>
              <a:rPr lang="es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implementación</a:t>
            </a:r>
            <a:r>
              <a:rPr lang="es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en la sede a la </a:t>
            </a:r>
            <a:r>
              <a:rPr lang="es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vez</a:t>
            </a:r>
            <a:r>
              <a:rPr lang="es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ser un proyecto de largo proceso dado a la magnitud de requerimientos y </a:t>
            </a:r>
            <a:r>
              <a:rPr lang="es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programación</a:t>
            </a:r>
            <a:r>
              <a:rPr lang="es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correspondiente. 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"/>
          <p:cNvPicPr preferRelativeResize="0"/>
          <p:nvPr/>
        </p:nvPicPr>
        <p:blipFill rotWithShape="1">
          <a:blip r:embed="rId3">
            <a:alphaModFix amt="27000"/>
          </a:blip>
          <a:srcRect b="1170" l="490" r="-489" t="-1170"/>
          <a:stretch/>
        </p:blipFill>
        <p:spPr>
          <a:xfrm>
            <a:off x="-20425" y="0"/>
            <a:ext cx="9184825" cy="51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7797" y="4584275"/>
            <a:ext cx="1876200" cy="4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1564" y="1989738"/>
            <a:ext cx="4392293" cy="116403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"/>
          <p:cNvSpPr txBox="1"/>
          <p:nvPr/>
        </p:nvSpPr>
        <p:spPr>
          <a:xfrm>
            <a:off x="2071280" y="2800141"/>
            <a:ext cx="55941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4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Gracias por su atención.</a:t>
            </a:r>
            <a:endParaRPr/>
          </a:p>
        </p:txBody>
      </p:sp>
      <p:sp>
        <p:nvSpPr>
          <p:cNvPr id="388" name="Google Shape;38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g222e7f85ee9_1_0"/>
          <p:cNvPicPr preferRelativeResize="0"/>
          <p:nvPr/>
        </p:nvPicPr>
        <p:blipFill rotWithShape="1">
          <a:blip r:embed="rId3">
            <a:alphaModFix/>
          </a:blip>
          <a:srcRect b="0" l="15715" r="15715" t="0"/>
          <a:stretch/>
        </p:blipFill>
        <p:spPr>
          <a:xfrm>
            <a:off x="5065125" y="2200981"/>
            <a:ext cx="3555600" cy="199114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22e7f85ee9_1_0"/>
          <p:cNvSpPr txBox="1"/>
          <p:nvPr>
            <p:ph type="title"/>
          </p:nvPr>
        </p:nvSpPr>
        <p:spPr>
          <a:xfrm>
            <a:off x="1420550" y="1231975"/>
            <a:ext cx="17211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Índice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g222e7f85ee9_1_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9" name="Google Shape;289;g222e7f85ee9_1_0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>
            <a:off x="-40825" y="0"/>
            <a:ext cx="91848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22e7f85ee9_1_0"/>
          <p:cNvSpPr txBox="1"/>
          <p:nvPr>
            <p:ph idx="1" type="body"/>
          </p:nvPr>
        </p:nvSpPr>
        <p:spPr>
          <a:xfrm>
            <a:off x="855650" y="1827100"/>
            <a:ext cx="3555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Introducción………………………………………3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Requerimientos funcionales……………4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Requerimientos No funcionales….…..5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Atributos de calidad…………………………6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Diagrama Casos</a:t>
            </a:r>
            <a:r>
              <a:rPr lang="es">
                <a:solidFill>
                  <a:schemeClr val="lt1"/>
                </a:solidFill>
              </a:rPr>
              <a:t> de uso…………….….….7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Plantilla de </a:t>
            </a:r>
            <a:r>
              <a:rPr lang="es">
                <a:solidFill>
                  <a:schemeClr val="lt1"/>
                </a:solidFill>
              </a:rPr>
              <a:t>especificación</a:t>
            </a:r>
            <a:r>
              <a:rPr lang="es">
                <a:solidFill>
                  <a:schemeClr val="lt1"/>
                </a:solidFill>
              </a:rPr>
              <a:t> de</a:t>
            </a:r>
            <a:r>
              <a:rPr lang="es">
                <a:solidFill>
                  <a:schemeClr val="lt1"/>
                </a:solidFill>
              </a:rPr>
              <a:t> </a:t>
            </a:r>
            <a:r>
              <a:rPr lang="es">
                <a:solidFill>
                  <a:schemeClr val="lt1"/>
                </a:solidFill>
              </a:rPr>
              <a:t>requerimiento…………………………………….8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Sketch, Wireframe, Mockup……….…….9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Conclusión</a:t>
            </a:r>
            <a:r>
              <a:rPr lang="es">
                <a:solidFill>
                  <a:schemeClr val="lt1"/>
                </a:solidFill>
              </a:rPr>
              <a:t>………………………………………..10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Actores involucrados………………….……11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-40825" y="0"/>
            <a:ext cx="91848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"/>
          <p:cNvSpPr txBox="1"/>
          <p:nvPr>
            <p:ph type="title"/>
          </p:nvPr>
        </p:nvSpPr>
        <p:spPr>
          <a:xfrm>
            <a:off x="4275900" y="968475"/>
            <a:ext cx="25983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7" name="Google Shape;2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7797" y="4584275"/>
            <a:ext cx="1876200" cy="4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925750"/>
            <a:ext cx="1234173" cy="223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9563" y="1159800"/>
            <a:ext cx="243840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58425" y="1494238"/>
            <a:ext cx="1375600" cy="13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"/>
          <p:cNvSpPr txBox="1"/>
          <p:nvPr>
            <p:ph idx="1" type="body"/>
          </p:nvPr>
        </p:nvSpPr>
        <p:spPr>
          <a:xfrm>
            <a:off x="3650675" y="1656075"/>
            <a:ext cx="37959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84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esta oportunidad estaremos hablando sobre nuestro proyecto el cual se basa en la Implementación de una nueva APP para Duoc UC SB.</a:t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484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la cual nuestro principal objetivo es satisfacer la necesidad de alumnos de la sede al no saber el estado de un implemento recreativo. Centrándonos en la presentación y explicación a fondo de los requisitos</a:t>
            </a:r>
            <a:r>
              <a:rPr lang="es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0" y="0"/>
            <a:ext cx="91848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"/>
          <p:cNvSpPr txBox="1"/>
          <p:nvPr>
            <p:ph type="title"/>
          </p:nvPr>
        </p:nvSpPr>
        <p:spPr>
          <a:xfrm>
            <a:off x="1303800" y="598575"/>
            <a:ext cx="70305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Requerimientos Funcionales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"/>
          <p:cNvSpPr txBox="1"/>
          <p:nvPr>
            <p:ph idx="1" type="body"/>
          </p:nvPr>
        </p:nvSpPr>
        <p:spPr>
          <a:xfrm>
            <a:off x="524125" y="1413925"/>
            <a:ext cx="7030500" cy="3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s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usuario debe iniciar sesión.</a:t>
            </a:r>
            <a:endParaRPr sz="5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s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Debe tener un apartado feedback.</a:t>
            </a:r>
            <a:endParaRPr sz="5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s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Debe tener una validación de usuario.</a:t>
            </a:r>
            <a:endParaRPr sz="5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s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Mostrar el estado de uso de un implemento.</a:t>
            </a:r>
            <a:endParaRPr sz="5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s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Debe tener soporte en línea.</a:t>
            </a:r>
            <a:endParaRPr sz="5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s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Mostrar la cantidad de usuarios en un implemento</a:t>
            </a:r>
            <a:endParaRPr sz="5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s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Actualizaciones </a:t>
            </a:r>
            <a:r>
              <a:rPr lang="es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periódicas</a:t>
            </a:r>
            <a:endParaRPr sz="5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5"/>
              <a:buNone/>
            </a:pPr>
            <a:r>
              <a:t/>
            </a:r>
            <a:endParaRPr sz="5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999"/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999"/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999"/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7797" y="4584275"/>
            <a:ext cx="1876200" cy="4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1575" y="1137625"/>
            <a:ext cx="1843601" cy="17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59350" y="2485825"/>
            <a:ext cx="1649075" cy="16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22663" y="1493225"/>
            <a:ext cx="966125" cy="9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0" y="0"/>
            <a:ext cx="91848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Requerimientos No Funcionales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4"/>
          <p:cNvSpPr txBox="1"/>
          <p:nvPr>
            <p:ph idx="1" type="body"/>
          </p:nvPr>
        </p:nvSpPr>
        <p:spPr>
          <a:xfrm>
            <a:off x="1303800" y="1720925"/>
            <a:ext cx="7030500" cy="2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s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Debe contener iconos de apartado </a:t>
            </a:r>
            <a:endParaRPr sz="5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s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Debe ser compatible para Android y IOS</a:t>
            </a:r>
            <a:endParaRPr sz="5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s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Debe tener mantenimiento periodico del sistema</a:t>
            </a:r>
            <a:endParaRPr sz="5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s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Debe tener un código optimizado</a:t>
            </a:r>
            <a:endParaRPr sz="5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s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Requiere codificación en </a:t>
            </a:r>
            <a:r>
              <a:rPr lang="es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5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s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Debe tener color institucionales </a:t>
            </a:r>
            <a:endParaRPr sz="5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s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Disponibilidad 24/7</a:t>
            </a:r>
            <a:endParaRPr sz="5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7797" y="4584275"/>
            <a:ext cx="1876200" cy="4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1202" y="3069925"/>
            <a:ext cx="1995275" cy="10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31025" y="1170238"/>
            <a:ext cx="2604324" cy="173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95384" y="2862631"/>
            <a:ext cx="1995275" cy="19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 spd="slow" p14:dur="2500">
    <p:checker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g222e7f85ee9_0_6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0" y="0"/>
            <a:ext cx="91848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222e7f85ee9_0_6"/>
          <p:cNvSpPr txBox="1"/>
          <p:nvPr>
            <p:ph type="title"/>
          </p:nvPr>
        </p:nvSpPr>
        <p:spPr>
          <a:xfrm>
            <a:off x="2877163" y="915100"/>
            <a:ext cx="34305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Atributos de calidad.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g222e7f85ee9_0_6"/>
          <p:cNvSpPr txBox="1"/>
          <p:nvPr>
            <p:ph idx="1" type="body"/>
          </p:nvPr>
        </p:nvSpPr>
        <p:spPr>
          <a:xfrm>
            <a:off x="1579525" y="18992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1003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lang="e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USUARI</a:t>
            </a:r>
            <a:r>
              <a:rPr lang="es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091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ct val="100000"/>
              <a:buFont typeface="Arial"/>
              <a:buAutoNum type="arabicPeriod"/>
            </a:pPr>
            <a:r>
              <a:rPr lang="es" sz="2535" u="sng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Disponibilidad</a:t>
            </a:r>
            <a:endParaRPr sz="2535" u="sng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35" u="sng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091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ct val="100000"/>
              <a:buFont typeface="Arial"/>
              <a:buAutoNum type="arabicPeriod"/>
            </a:pPr>
            <a:r>
              <a:rPr lang="es" sz="2535" u="sng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Usabilidad</a:t>
            </a:r>
            <a:endParaRPr sz="2535" u="sng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35" u="sng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091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ct val="100000"/>
              <a:buFont typeface="Arial"/>
              <a:buAutoNum type="arabicPeriod"/>
            </a:pPr>
            <a:r>
              <a:rPr lang="es" sz="2535" u="sng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Flexibilidad</a:t>
            </a:r>
            <a:endParaRPr sz="2535" u="sng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35" u="sng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091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ct val="100000"/>
              <a:buFont typeface="Arial"/>
              <a:buAutoNum type="arabicPeriod"/>
            </a:pPr>
            <a:r>
              <a:rPr lang="es" sz="2535" u="sng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Integridad</a:t>
            </a:r>
            <a:endParaRPr sz="2535" u="sng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g222e7f85ee9_0_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5" name="Google Shape;335;g222e7f85ee9_0_6"/>
          <p:cNvPicPr preferRelativeResize="0"/>
          <p:nvPr/>
        </p:nvPicPr>
        <p:blipFill rotWithShape="1">
          <a:blip r:embed="rId4">
            <a:alphaModFix/>
          </a:blip>
          <a:srcRect b="0" l="4890" r="-4890" t="0"/>
          <a:stretch/>
        </p:blipFill>
        <p:spPr>
          <a:xfrm>
            <a:off x="-119025" y="3596550"/>
            <a:ext cx="1604475" cy="16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222e7f85ee9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6647" y="3596559"/>
            <a:ext cx="1557350" cy="15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222e7f85ee9_0_6"/>
          <p:cNvSpPr txBox="1"/>
          <p:nvPr>
            <p:ph idx="2" type="body"/>
          </p:nvPr>
        </p:nvSpPr>
        <p:spPr>
          <a:xfrm>
            <a:off x="5507650" y="1899225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❖"/>
            </a:pPr>
            <a:r>
              <a:rPr lang="es">
                <a:solidFill>
                  <a:srgbClr val="FFFFFF"/>
                </a:solidFill>
              </a:rPr>
              <a:t>DESARROLLADOR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300"/>
              <a:buFont typeface="Arial"/>
              <a:buChar char="●"/>
            </a:pPr>
            <a:r>
              <a:rPr lang="es" u="sng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Portabilidad</a:t>
            </a:r>
            <a:endParaRPr u="sng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300"/>
              <a:buFont typeface="Arial"/>
              <a:buChar char="●"/>
            </a:pPr>
            <a:r>
              <a:rPr lang="es" u="sng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Mantenibilidad</a:t>
            </a:r>
            <a:endParaRPr u="sng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g222e7f85ee9_0_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3147" y="94825"/>
            <a:ext cx="1876200" cy="4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222e7f85ee9_0_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23826">
            <a:off x="3200562" y="2109512"/>
            <a:ext cx="2479175" cy="212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g24bf997e8e2_1_0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0" y="0"/>
            <a:ext cx="91848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24bf997e8e2_1_0"/>
          <p:cNvSpPr txBox="1"/>
          <p:nvPr>
            <p:ph type="title"/>
          </p:nvPr>
        </p:nvSpPr>
        <p:spPr>
          <a:xfrm>
            <a:off x="358575" y="79800"/>
            <a:ext cx="23274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Vista UML.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g24bf997e8e2_1_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47" name="Google Shape;347;g24bf997e8e2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7797" y="4584275"/>
            <a:ext cx="1876200" cy="4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24bf997e8e2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550" y="620625"/>
            <a:ext cx="8193551" cy="39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g24f3b19ea8a_2_0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0" y="0"/>
            <a:ext cx="91848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24f3b19ea8a_2_0"/>
          <p:cNvSpPr txBox="1"/>
          <p:nvPr>
            <p:ph type="title"/>
          </p:nvPr>
        </p:nvSpPr>
        <p:spPr>
          <a:xfrm>
            <a:off x="358575" y="79800"/>
            <a:ext cx="5927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Plantilla </a:t>
            </a: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especificación</a:t>
            </a: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requerimientos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g24f3b19ea8a_2_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56" name="Google Shape;356;g24f3b19ea8a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7797" y="4584275"/>
            <a:ext cx="1876200" cy="4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24f3b19ea8a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148" y="672850"/>
            <a:ext cx="4427050" cy="43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24f3b19ea8a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7624" y="605700"/>
            <a:ext cx="4236524" cy="399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24f3b19ea8a_0_6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-20412" y="0"/>
            <a:ext cx="91848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24f3b19ea8a_0_6"/>
          <p:cNvSpPr txBox="1"/>
          <p:nvPr>
            <p:ph type="title"/>
          </p:nvPr>
        </p:nvSpPr>
        <p:spPr>
          <a:xfrm>
            <a:off x="1887550" y="0"/>
            <a:ext cx="43083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Sketch, Wireframe, Mockup</a:t>
            </a:r>
            <a:r>
              <a:rPr lang="e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g24f3b19ea8a_0_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66" name="Google Shape;366;g24f3b19ea8a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7797" y="4584275"/>
            <a:ext cx="1876200" cy="4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24f3b19ea8a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1300" y="351975"/>
            <a:ext cx="2469463" cy="41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24f3b19ea8a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300" y="635225"/>
            <a:ext cx="2738600" cy="419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24f3b19ea8a_0_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7252" y="635237"/>
            <a:ext cx="2738598" cy="419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