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D7A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ickr.com/photos/rob_swystun/8098008837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sz="8000"/>
              <a:t>Model View Controller (MVC)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Charles Severance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www.dj4e.com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>
              <a:solidFill>
                <a:srgbClr val="FFFFFF"/>
              </a:solidFill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849630" y="3453765"/>
            <a:ext cx="10492740" cy="267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 sz="3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4888888" y="864870"/>
            <a:ext cx="2168479" cy="984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>
            <a:off x="5713096" y="1965960"/>
            <a:ext cx="15240" cy="1394460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01" name="Google Shape;101;p2"/>
          <p:cNvCxnSpPr/>
          <p:nvPr/>
        </p:nvCxnSpPr>
        <p:spPr>
          <a:xfrm rot="10800000" flipH="1">
            <a:off x="6217920" y="1981200"/>
            <a:ext cx="15240" cy="1423036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265" y="3882390"/>
            <a:ext cx="3360420" cy="198882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6226" y="3813810"/>
            <a:ext cx="3360420" cy="198882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04" name="Google Shape;104;p2"/>
          <p:cNvCxnSpPr/>
          <p:nvPr/>
        </p:nvCxnSpPr>
        <p:spPr>
          <a:xfrm flipH="1">
            <a:off x="3554730" y="3916681"/>
            <a:ext cx="1615440" cy="910590"/>
          </a:xfrm>
          <a:prstGeom prst="straightConnector1">
            <a:avLst/>
          </a:prstGeom>
          <a:noFill/>
          <a:ln w="114300" cap="flat" cmpd="sng">
            <a:solidFill>
              <a:srgbClr val="145745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6816090" y="4019551"/>
            <a:ext cx="1080136" cy="668656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06" name="Google Shape;106;p2"/>
          <p:cNvSpPr/>
          <p:nvPr/>
        </p:nvSpPr>
        <p:spPr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Parse/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Render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???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713096" y="4282439"/>
            <a:ext cx="15240" cy="1394460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20" name="Google Shape;120;p3"/>
          <p:cNvCxnSpPr/>
          <p:nvPr/>
        </p:nvCxnSpPr>
        <p:spPr>
          <a:xfrm rot="10800000" flipH="1">
            <a:off x="6217920" y="4297679"/>
            <a:ext cx="15240" cy="1423036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grpSp>
        <p:nvGrpSpPr>
          <p:cNvPr id="121" name="Google Shape;121;p3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122" name="Google Shape;122;p3"/>
            <p:cNvSpPr/>
            <p:nvPr/>
          </p:nvSpPr>
          <p:spPr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34" b="0" i="0" u="none" strike="noStrike" cap="none">
                  <a:solidFill>
                    <a:srgbClr val="0000FF"/>
                  </a:solidFill>
                  <a:latin typeface="Gill Sans"/>
                  <a:ea typeface="Gill Sans"/>
                  <a:cs typeface="Gill Sans"/>
                  <a:sym typeface="Gill Sans"/>
                </a:rPr>
                <a:t>Browser</a:t>
              </a:r>
              <a:endParaRPr sz="1234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23" name="Google Shape;1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4905" y="7549092"/>
              <a:ext cx="6534150" cy="386715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68441" y="7382405"/>
              <a:ext cx="6534150" cy="386715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cxnSp>
          <p:nvCxnSpPr>
            <p:cNvPr id="125" name="Google Shape;125;p3"/>
            <p:cNvCxnSpPr/>
            <p:nvPr/>
          </p:nvCxnSpPr>
          <p:spPr>
            <a:xfrm flipH="1">
              <a:off x="5726642" y="7615768"/>
              <a:ext cx="3141133" cy="1770592"/>
            </a:xfrm>
            <a:prstGeom prst="straightConnector1">
              <a:avLst/>
            </a:prstGeom>
            <a:noFill/>
            <a:ln w="114300" cap="flat" cmpd="sng">
              <a:solidFill>
                <a:srgbClr val="145745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 rot="10800000">
              <a:off x="12068177" y="7815793"/>
              <a:ext cx="2100264" cy="1300164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l="4906" r="4906"/>
          <a:stretch/>
        </p:blipFill>
        <p:spPr>
          <a:xfrm>
            <a:off x="7148472" y="2164626"/>
            <a:ext cx="3775876" cy="281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205300" y="5019050"/>
            <a:ext cx="3719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Conductor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Rob Swystun licensed under CC BY 2.0 </a:t>
            </a:r>
            <a:endParaRPr sz="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6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</p:txBody>
      </p:sp>
      <p:cxnSp>
        <p:nvCxnSpPr>
          <p:cNvPr id="180" name="Google Shape;180;p8"/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/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/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/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/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596</Words>
  <Application>Microsoft Macintosh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</vt:lpstr>
      <vt:lpstr>Helvetica Neue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Severance, Charles</dc:creator>
  <cp:lastModifiedBy>Severance, Charles</cp:lastModifiedBy>
  <cp:revision>3</cp:revision>
  <dcterms:created xsi:type="dcterms:W3CDTF">2019-01-19T02:12:54Z</dcterms:created>
  <dcterms:modified xsi:type="dcterms:W3CDTF">2022-09-16T17:13:32Z</dcterms:modified>
</cp:coreProperties>
</file>