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8" r:id="rId2"/>
    <p:sldId id="337" r:id="rId3"/>
    <p:sldId id="324" r:id="rId4"/>
    <p:sldId id="335" r:id="rId5"/>
    <p:sldId id="321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6" r:id="rId14"/>
    <p:sldId id="338" r:id="rId15"/>
    <p:sldId id="339" r:id="rId16"/>
    <p:sldId id="340" r:id="rId17"/>
    <p:sldId id="341" r:id="rId18"/>
    <p:sldId id="342" r:id="rId19"/>
    <p:sldId id="343" r:id="rId20"/>
    <p:sldId id="33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4372C4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8"/>
    <p:restoredTop sz="94586"/>
  </p:normalViewPr>
  <p:slideViewPr>
    <p:cSldViewPr snapToGrid="0" snapToObjects="1">
      <p:cViewPr varScale="1">
        <p:scale>
          <a:sx n="81" d="100"/>
          <a:sy n="81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Record</a:t>
            </a:r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7488" y="1690688"/>
            <a:ext cx="7077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connection</a:t>
            </a:r>
            <a:endParaRPr lang="pl-PL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connection.queries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[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{'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sql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'BEGIN', 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'0.000'}, 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{'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sql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'INSERT INTO "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" ("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", "email") 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             VALUES (\'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Kristen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\', \'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\')',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    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'0.002'}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]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</a:t>
            </a:r>
            <a:endParaRPr lang="pl-PL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in the 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Field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AutoField</a:t>
            </a:r>
            <a:endParaRPr lang="en-US" dirty="0"/>
          </a:p>
          <a:p>
            <a:r>
              <a:rPr lang="en-US" dirty="0" err="1"/>
              <a:t>BigAutoField</a:t>
            </a:r>
            <a:endParaRPr lang="en-US" dirty="0"/>
          </a:p>
          <a:p>
            <a:r>
              <a:rPr lang="en-US" dirty="0" err="1"/>
              <a:t>BigIntegerField</a:t>
            </a:r>
            <a:endParaRPr lang="en-US" dirty="0"/>
          </a:p>
          <a:p>
            <a:r>
              <a:rPr lang="en-US" dirty="0" err="1"/>
              <a:t>BinaryField</a:t>
            </a:r>
            <a:endParaRPr lang="en-US" dirty="0"/>
          </a:p>
          <a:p>
            <a:r>
              <a:rPr lang="en-US" dirty="0" err="1"/>
              <a:t>BooleanField</a:t>
            </a:r>
            <a:endParaRPr lang="en-US" dirty="0"/>
          </a:p>
          <a:p>
            <a:r>
              <a:rPr lang="en-US" dirty="0" err="1"/>
              <a:t>CharField</a:t>
            </a:r>
            <a:endParaRPr lang="en-US" dirty="0"/>
          </a:p>
          <a:p>
            <a:r>
              <a:rPr lang="en-US" dirty="0" err="1"/>
              <a:t>DateField</a:t>
            </a:r>
            <a:endParaRPr lang="en-US" dirty="0"/>
          </a:p>
          <a:p>
            <a:r>
              <a:rPr lang="en-US" dirty="0" err="1"/>
              <a:t>DateTimeField</a:t>
            </a:r>
            <a:endParaRPr lang="en-US" dirty="0"/>
          </a:p>
          <a:p>
            <a:r>
              <a:rPr lang="en-US" dirty="0" err="1"/>
              <a:t>DecimalField</a:t>
            </a:r>
            <a:endParaRPr lang="en-US" dirty="0"/>
          </a:p>
          <a:p>
            <a:r>
              <a:rPr lang="en-US" dirty="0" err="1"/>
              <a:t>DurationField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EmailField</a:t>
            </a:r>
            <a:endParaRPr lang="en-US" dirty="0"/>
          </a:p>
          <a:p>
            <a:r>
              <a:rPr lang="en-US" dirty="0" err="1"/>
              <a:t>FileField</a:t>
            </a:r>
            <a:endParaRPr lang="en-US" dirty="0"/>
          </a:p>
          <a:p>
            <a:r>
              <a:rPr lang="en-US" dirty="0" err="1"/>
              <a:t>FilePathField</a:t>
            </a:r>
            <a:endParaRPr lang="en-US" dirty="0"/>
          </a:p>
          <a:p>
            <a:r>
              <a:rPr lang="en-US" dirty="0" err="1"/>
              <a:t>FloatField</a:t>
            </a:r>
            <a:endParaRPr lang="en-US" dirty="0"/>
          </a:p>
          <a:p>
            <a:r>
              <a:rPr lang="en-US" dirty="0" err="1"/>
              <a:t>ImageField</a:t>
            </a:r>
            <a:endParaRPr lang="en-US" dirty="0"/>
          </a:p>
          <a:p>
            <a:r>
              <a:rPr lang="en-US" dirty="0" err="1"/>
              <a:t>IntegerField</a:t>
            </a:r>
            <a:endParaRPr lang="en-US" dirty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/>
              <a:t>NullBooleanField</a:t>
            </a:r>
            <a:endParaRPr lang="en-US" dirty="0"/>
          </a:p>
          <a:p>
            <a:r>
              <a:rPr lang="en-US" dirty="0" err="1"/>
              <a:t>PositiveIntegerField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0286" y="5640389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/4.2/ref/models/fields/#field-types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/>
              <a:t>SlugField</a:t>
            </a:r>
            <a:endParaRPr lang="en-US" dirty="0"/>
          </a:p>
          <a:p>
            <a:r>
              <a:rPr lang="en-US" dirty="0" err="1"/>
              <a:t>SmallIntegerField</a:t>
            </a:r>
            <a:endParaRPr lang="en-US" dirty="0"/>
          </a:p>
          <a:p>
            <a:r>
              <a:rPr lang="en-US" dirty="0" err="1"/>
              <a:t>TextFIeld</a:t>
            </a:r>
            <a:endParaRPr lang="en-US" dirty="0"/>
          </a:p>
          <a:p>
            <a:r>
              <a:rPr lang="en-US" dirty="0" err="1"/>
              <a:t>TimeField</a:t>
            </a:r>
            <a:endParaRPr lang="en-US" dirty="0"/>
          </a:p>
          <a:p>
            <a:r>
              <a:rPr lang="en-US" dirty="0" err="1"/>
              <a:t>URLField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ForeignKey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ManyToManyField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Migrations, and Database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FF00"/>
                </a:solidFill>
              </a:rPr>
              <a:t>makemigrations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command reads all the 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r>
              <a:rPr lang="en-US" dirty="0"/>
              <a:t> files in all the applications, end creates / evolves the migration files</a:t>
            </a:r>
          </a:p>
          <a:p>
            <a:r>
              <a:rPr lang="en-US" dirty="0"/>
              <a:t>Guided by the applications listed in </a:t>
            </a:r>
            <a:r>
              <a:rPr lang="en-US" dirty="0" err="1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Migrations are portable across databases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migrate </a:t>
            </a:r>
            <a:r>
              <a:rPr lang="en-US" dirty="0"/>
              <a:t>command reads all the </a:t>
            </a:r>
            <a:r>
              <a:rPr lang="en-US" dirty="0">
                <a:solidFill>
                  <a:srgbClr val="FFFF00"/>
                </a:solidFill>
              </a:rPr>
              <a:t>migrations</a:t>
            </a:r>
            <a:r>
              <a:rPr lang="en-US" dirty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6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523" y="1721912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many/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tracks/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users/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31870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</a:p>
        </p:txBody>
      </p:sp>
    </p:spTree>
    <p:extLst>
      <p:ext uri="{BB962C8B-B14F-4D97-AF65-F5344CB8AC3E}">
        <p14:creationId xmlns:p14="http://schemas.microsoft.com/office/powerpoint/2010/main" val="196822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Re-running </a:t>
            </a:r>
            <a:r>
              <a:rPr lang="en-US" dirty="0" err="1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book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Re-running migrate from scratch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...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2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4" idx="2"/>
          </p:cNvCxnSpPr>
          <p:nvPr/>
        </p:nvCxnSpPr>
        <p:spPr>
          <a:xfrm flipV="1">
            <a:off x="8664626" y="3966793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73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Django Models feature implements an Object Relational Mapper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We can write only Python code (i.e. no explicit SQL)</a:t>
            </a:r>
          </a:p>
          <a:p>
            <a:pPr lvl="1"/>
            <a:r>
              <a:rPr lang="en-US" dirty="0"/>
              <a:t>We gain database portability</a:t>
            </a:r>
          </a:p>
          <a:p>
            <a:pPr lvl="1"/>
            <a:r>
              <a:rPr lang="en-US" dirty="0"/>
              <a:t>Migrations both create and evolve our database schema</a:t>
            </a:r>
          </a:p>
          <a:p>
            <a:pPr lvl="1"/>
            <a:r>
              <a:rPr lang="en-US" dirty="0"/>
              <a:t>A sweet administrator interface</a:t>
            </a:r>
          </a:p>
          <a:p>
            <a:pPr lvl="1"/>
            <a:r>
              <a:rPr lang="en-US" dirty="0"/>
              <a:t>Automatic form generation and validation (later)</a:t>
            </a:r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 PRIMARY 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NULL </a:t>
            </a: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  ...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KEY AUTOINCREMENT,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Users(</a:t>
            </a:r>
          </a:p>
          <a:p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INTEGER NOT NULL </a:t>
            </a:r>
          </a:p>
          <a:p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KEY AUTOINCREMENT,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/>
              <a:t>Allows us to map tables to objects and columns</a:t>
            </a:r>
          </a:p>
          <a:p>
            <a:r>
              <a:rPr lang="en-US" dirty="0"/>
              <a:t>We use those objects to store and retrieve data from the database</a:t>
            </a:r>
          </a:p>
          <a:p>
            <a:r>
              <a:rPr lang="en-US" dirty="0"/>
              <a:t>Improved portability across database dialects (SQLite, MySQL, Postgres, Oracle)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/>
              <a:t>Python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SQLite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SQL</a:t>
            </a:r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Postgres</a:t>
            </a:r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table</a:t>
            </a:r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models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515660"/>
            <a:ext cx="5698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 for 'users':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- Create model 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Running migrations: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contenttypes.0001_initial... OK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sessions.0001_initial... OK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users.0001_initial... OK</a:t>
            </a: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models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/>
              <a:t>the Table from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[ ..snip ..]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8038" cy="1325563"/>
          </a:xfrm>
        </p:spPr>
        <p:txBody>
          <a:bodyPr/>
          <a:lstStyle/>
          <a:p>
            <a:r>
              <a:rPr lang="en-US" dirty="0"/>
              <a:t>Checking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</TotalTime>
  <Words>2121</Words>
  <Application>Microsoft Macintosh PowerPoint</Application>
  <PresentationFormat>Widescreen</PresentationFormat>
  <Paragraphs>362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Courier New</vt:lpstr>
      <vt:lpstr>Gill Sans</vt:lpstr>
      <vt:lpstr>Helvetica</vt:lpstr>
      <vt:lpstr>Office Theme</vt:lpstr>
      <vt:lpstr>Simple Django Models</vt:lpstr>
      <vt:lpstr>PowerPoint Presentation</vt:lpstr>
      <vt:lpstr>SQL</vt:lpstr>
      <vt:lpstr>Start Simple - A Single Table</vt:lpstr>
      <vt:lpstr>SQL Summary</vt:lpstr>
      <vt:lpstr>Object Relational Mapping (ORM)</vt:lpstr>
      <vt:lpstr>Defining a table</vt:lpstr>
      <vt:lpstr>Creating the Table from the Model</vt:lpstr>
      <vt:lpstr>Checking…</vt:lpstr>
      <vt:lpstr>Inserting a Record</vt:lpstr>
      <vt:lpstr>Checking…</vt:lpstr>
      <vt:lpstr>CRUD in the ORM</vt:lpstr>
      <vt:lpstr>Model Field Types</vt:lpstr>
      <vt:lpstr>Models, Migrations, and Database Tables</vt:lpstr>
      <vt:lpstr>Migrations: From Model to Database</vt:lpstr>
      <vt:lpstr>makemigrations</vt:lpstr>
      <vt:lpstr>migrate</vt:lpstr>
      <vt:lpstr>Re-running makemigrate</vt:lpstr>
      <vt:lpstr>Re-running migrate from scratch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67</cp:revision>
  <dcterms:created xsi:type="dcterms:W3CDTF">2019-01-19T02:12:54Z</dcterms:created>
  <dcterms:modified xsi:type="dcterms:W3CDTF">2023-07-08T15:25:33Z</dcterms:modified>
</cp:coreProperties>
</file>