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57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23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714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430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993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95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8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97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50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0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2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33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86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E05000C-37C5-413F-A041-583D9CB1DDCD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3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E05000C-37C5-413F-A041-583D9CB1DDCD}" type="datetimeFigureOut">
              <a:rPr lang="pt-BR" smtClean="0"/>
              <a:t>20/08/2023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736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DE1EC-D868-4496-B9B7-A16B93DF8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Quem sou eu?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854DEF-D438-41CA-B8F7-143A486BA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3388775" cy="434974"/>
          </a:xfrm>
        </p:spPr>
        <p:txBody>
          <a:bodyPr/>
          <a:lstStyle/>
          <a:p>
            <a:r>
              <a:rPr lang="pt-BR" dirty="0"/>
              <a:t>Apresentação Pessoal</a:t>
            </a:r>
          </a:p>
        </p:txBody>
      </p:sp>
    </p:spTree>
    <p:extLst>
      <p:ext uri="{BB962C8B-B14F-4D97-AF65-F5344CB8AC3E}">
        <p14:creationId xmlns:p14="http://schemas.microsoft.com/office/powerpoint/2010/main" val="267604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3F7EC-356A-413D-96F6-3B82EC81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6BA096-10A3-436A-82D2-236198C27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286626" cy="3213779"/>
          </a:xfrm>
        </p:spPr>
        <p:txBody>
          <a:bodyPr>
            <a:normAutofit/>
          </a:bodyPr>
          <a:lstStyle/>
          <a:p>
            <a:r>
              <a:rPr lang="pt-BR" dirty="0"/>
              <a:t>Meu nome é Paulo Ribeiro;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Tenho 20 anos de idade;</a:t>
            </a:r>
          </a:p>
          <a:p>
            <a:endParaRPr lang="pt-BR" dirty="0"/>
          </a:p>
          <a:p>
            <a:r>
              <a:rPr lang="pt-BR" dirty="0"/>
              <a:t>Sou Assistente de Produção na </a:t>
            </a:r>
            <a:r>
              <a:rPr lang="pt-BR" dirty="0" err="1"/>
              <a:t>Forming</a:t>
            </a:r>
            <a:r>
              <a:rPr lang="pt-BR" dirty="0"/>
              <a:t> </a:t>
            </a:r>
            <a:r>
              <a:rPr lang="pt-BR" dirty="0" err="1"/>
              <a:t>Tubing</a:t>
            </a:r>
            <a:r>
              <a:rPr lang="pt-BR" dirty="0"/>
              <a:t>.</a:t>
            </a:r>
          </a:p>
        </p:txBody>
      </p:sp>
      <p:pic>
        <p:nvPicPr>
          <p:cNvPr id="5" name="Imagem 4" descr="Foto em preto e branco de mulher com óculos de grau&#10;&#10;Descrição gerada automaticamente">
            <a:extLst>
              <a:ext uri="{FF2B5EF4-FFF2-40B4-BE49-F238E27FC236}">
                <a16:creationId xmlns:a16="http://schemas.microsoft.com/office/drawing/2014/main" id="{5FC40754-5982-2A69-CE72-AA9C45561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726" y="2222287"/>
            <a:ext cx="3789562" cy="378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E740A-DA7A-4B36-8492-1B2EF7B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MEUS GOSTOS</a:t>
            </a:r>
          </a:p>
        </p:txBody>
      </p:sp>
      <p:pic>
        <p:nvPicPr>
          <p:cNvPr id="1026" name="Picture 2" descr="Tecnologia em jogos digitais - Educação Adventista a Distância">
            <a:extLst>
              <a:ext uri="{FF2B5EF4-FFF2-40B4-BE49-F238E27FC236}">
                <a16:creationId xmlns:a16="http://schemas.microsoft.com/office/drawing/2014/main" id="{EFF7201B-F624-449C-9D9F-CFD5D20A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3717298"/>
            <a:ext cx="5387027" cy="269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7 filmes inteligentes para assistir na Netflix - Positivo do seu jeito">
            <a:extLst>
              <a:ext uri="{FF2B5EF4-FFF2-40B4-BE49-F238E27FC236}">
                <a16:creationId xmlns:a16="http://schemas.microsoft.com/office/drawing/2014/main" id="{C45BC495-D6F7-4C87-A742-C1D49AE48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38" y="2083218"/>
            <a:ext cx="4368820" cy="269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0A99819-5D9B-41D7-AC34-F0BC9D52837E}"/>
              </a:ext>
            </a:extLst>
          </p:cNvPr>
          <p:cNvSpPr/>
          <p:nvPr/>
        </p:nvSpPr>
        <p:spPr>
          <a:xfrm>
            <a:off x="7424238" y="2082243"/>
            <a:ext cx="4368820" cy="2693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FA8F87C-923D-4B13-8F55-00AEB6DFA6F7}"/>
              </a:ext>
            </a:extLst>
          </p:cNvPr>
          <p:cNvSpPr/>
          <p:nvPr/>
        </p:nvSpPr>
        <p:spPr>
          <a:xfrm>
            <a:off x="810000" y="3717298"/>
            <a:ext cx="5387027" cy="2693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D6D43A-1F6A-4D5E-89F2-0268F4FABA6B}"/>
              </a:ext>
            </a:extLst>
          </p:cNvPr>
          <p:cNvSpPr txBox="1"/>
          <p:nvPr/>
        </p:nvSpPr>
        <p:spPr>
          <a:xfrm>
            <a:off x="2358416" y="2967335"/>
            <a:ext cx="261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Jogos Digitais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004CA2-8A03-4267-B9F2-571197B3C8BD}"/>
              </a:ext>
            </a:extLst>
          </p:cNvPr>
          <p:cNvSpPr txBox="1"/>
          <p:nvPr/>
        </p:nvSpPr>
        <p:spPr>
          <a:xfrm>
            <a:off x="8283187" y="5079858"/>
            <a:ext cx="2832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Filmes e Séries</a:t>
            </a:r>
          </a:p>
        </p:txBody>
      </p:sp>
    </p:spTree>
    <p:extLst>
      <p:ext uri="{BB962C8B-B14F-4D97-AF65-F5344CB8AC3E}">
        <p14:creationId xmlns:p14="http://schemas.microsoft.com/office/powerpoint/2010/main" val="94982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C1961-1938-47EF-9708-40B7FAB7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HOBBIES</a:t>
            </a:r>
          </a:p>
        </p:txBody>
      </p:sp>
      <p:pic>
        <p:nvPicPr>
          <p:cNvPr id="2050" name="Picture 2" descr="Sobre a AJAS">
            <a:extLst>
              <a:ext uri="{FF2B5EF4-FFF2-40B4-BE49-F238E27FC236}">
                <a16:creationId xmlns:a16="http://schemas.microsoft.com/office/drawing/2014/main" id="{768BA3CD-6FBE-4472-8810-3B41C1991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93" y="2890512"/>
            <a:ext cx="3134334" cy="313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CE865DF-5B5F-4FF4-95B2-D44B9F1D78FF}"/>
              </a:ext>
            </a:extLst>
          </p:cNvPr>
          <p:cNvSpPr txBox="1"/>
          <p:nvPr/>
        </p:nvSpPr>
        <p:spPr>
          <a:xfrm>
            <a:off x="947205" y="2204752"/>
            <a:ext cx="265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Ser Voluntário</a:t>
            </a:r>
          </a:p>
        </p:txBody>
      </p:sp>
      <p:pic>
        <p:nvPicPr>
          <p:cNvPr id="2052" name="Picture 4" descr="Jogadores de Vôlei: Como aplicar o Pilates? (+40 Exercícios)">
            <a:extLst>
              <a:ext uri="{FF2B5EF4-FFF2-40B4-BE49-F238E27FC236}">
                <a16:creationId xmlns:a16="http://schemas.microsoft.com/office/drawing/2014/main" id="{E09F305E-B639-4928-92CF-ECE2F0F90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33" y="2890511"/>
            <a:ext cx="5017686" cy="313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551FA1E-FA6D-4EAE-A232-5109E46DE99A}"/>
              </a:ext>
            </a:extLst>
          </p:cNvPr>
          <p:cNvSpPr/>
          <p:nvPr/>
        </p:nvSpPr>
        <p:spPr>
          <a:xfrm>
            <a:off x="5537234" y="2890511"/>
            <a:ext cx="5017685" cy="313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8D0BCA4-0E19-498E-B814-8A9A8549EEC2}"/>
              </a:ext>
            </a:extLst>
          </p:cNvPr>
          <p:cNvSpPr/>
          <p:nvPr/>
        </p:nvSpPr>
        <p:spPr>
          <a:xfrm>
            <a:off x="709693" y="2890511"/>
            <a:ext cx="3134334" cy="3134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12DE64F-0AC9-4E11-8274-D3CB261D6A97}"/>
              </a:ext>
            </a:extLst>
          </p:cNvPr>
          <p:cNvSpPr txBox="1"/>
          <p:nvPr/>
        </p:nvSpPr>
        <p:spPr>
          <a:xfrm>
            <a:off x="6914097" y="2204752"/>
            <a:ext cx="2196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Jogar Vôlei</a:t>
            </a:r>
          </a:p>
        </p:txBody>
      </p:sp>
    </p:spTree>
    <p:extLst>
      <p:ext uri="{BB962C8B-B14F-4D97-AF65-F5344CB8AC3E}">
        <p14:creationId xmlns:p14="http://schemas.microsoft.com/office/powerpoint/2010/main" val="169360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D4865-F80E-43F7-895B-A0A09D88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SONHOS</a:t>
            </a:r>
          </a:p>
        </p:txBody>
      </p:sp>
      <p:pic>
        <p:nvPicPr>
          <p:cNvPr id="3074" name="Picture 2" descr="Espetacular casa moderna a venda Vilas do Atlântico | Hansen Imóveis">
            <a:extLst>
              <a:ext uri="{FF2B5EF4-FFF2-40B4-BE49-F238E27FC236}">
                <a16:creationId xmlns:a16="http://schemas.microsoft.com/office/drawing/2014/main" id="{3E9249F5-965D-46D4-B424-D2BF514CA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58" y="3429000"/>
            <a:ext cx="4622334" cy="261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9F67D88-DE50-464C-8232-4E786E870750}"/>
              </a:ext>
            </a:extLst>
          </p:cNvPr>
          <p:cNvSpPr/>
          <p:nvPr/>
        </p:nvSpPr>
        <p:spPr>
          <a:xfrm>
            <a:off x="1098958" y="3429000"/>
            <a:ext cx="4622334" cy="2614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82D694-17FB-4376-ACA3-53D82683AD06}"/>
              </a:ext>
            </a:extLst>
          </p:cNvPr>
          <p:cNvSpPr txBox="1"/>
          <p:nvPr/>
        </p:nvSpPr>
        <p:spPr>
          <a:xfrm>
            <a:off x="2265028" y="2625754"/>
            <a:ext cx="4135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Casa própria</a:t>
            </a:r>
          </a:p>
        </p:txBody>
      </p:sp>
      <p:pic>
        <p:nvPicPr>
          <p:cNvPr id="3076" name="Picture 4" descr="Tecnologia na construção civil: como reduzir custos e agilizar processos -  Imobi Report">
            <a:extLst>
              <a:ext uri="{FF2B5EF4-FFF2-40B4-BE49-F238E27FC236}">
                <a16:creationId xmlns:a16="http://schemas.microsoft.com/office/drawing/2014/main" id="{E849172B-112B-47CA-9ACE-F365C3D20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903" y="3429000"/>
            <a:ext cx="4010905" cy="261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20CB0B9-1C61-4600-A3A7-2131D7D1CFB1}"/>
              </a:ext>
            </a:extLst>
          </p:cNvPr>
          <p:cNvSpPr txBox="1"/>
          <p:nvPr/>
        </p:nvSpPr>
        <p:spPr>
          <a:xfrm>
            <a:off x="6577902" y="2410310"/>
            <a:ext cx="3941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Trabalhar na Construção Civil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AE2E1BF-965B-41A2-8D56-87948E565E86}"/>
              </a:ext>
            </a:extLst>
          </p:cNvPr>
          <p:cNvSpPr/>
          <p:nvPr/>
        </p:nvSpPr>
        <p:spPr>
          <a:xfrm>
            <a:off x="6577902" y="3429000"/>
            <a:ext cx="4000615" cy="2614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787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48</TotalTime>
  <Words>46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Citável</vt:lpstr>
      <vt:lpstr>Quem sou eu?</vt:lpstr>
      <vt:lpstr>Apresentação</vt:lpstr>
      <vt:lpstr>MEUS GOSTOS</vt:lpstr>
      <vt:lpstr>HOBBIES</vt:lpstr>
      <vt:lpstr>SONHOS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sou eu?</dc:title>
  <dc:creator>Fatec</dc:creator>
  <cp:lastModifiedBy>PAULO RIBEIRO DE SOUSA</cp:lastModifiedBy>
  <cp:revision>7</cp:revision>
  <dcterms:created xsi:type="dcterms:W3CDTF">2023-08-18T22:22:16Z</dcterms:created>
  <dcterms:modified xsi:type="dcterms:W3CDTF">2023-08-20T09:38:02Z</dcterms:modified>
</cp:coreProperties>
</file>