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57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23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714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430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993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95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8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97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50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0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2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33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000C-37C5-413F-A041-583D9CB1DDCD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86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E05000C-37C5-413F-A041-583D9CB1DDCD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31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E05000C-37C5-413F-A041-583D9CB1DDCD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DC13CC0-E897-448B-A547-DF6645AB62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736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DE1EC-D868-4496-B9B7-A16B93DF8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Quem sou eu?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854DEF-D438-41CA-B8F7-143A486BA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3388775" cy="434974"/>
          </a:xfrm>
        </p:spPr>
        <p:txBody>
          <a:bodyPr/>
          <a:lstStyle/>
          <a:p>
            <a:r>
              <a:rPr lang="pt-BR" dirty="0"/>
              <a:t>Apresentação Pessoal</a:t>
            </a:r>
          </a:p>
        </p:txBody>
      </p:sp>
    </p:spTree>
    <p:extLst>
      <p:ext uri="{BB962C8B-B14F-4D97-AF65-F5344CB8AC3E}">
        <p14:creationId xmlns:p14="http://schemas.microsoft.com/office/powerpoint/2010/main" val="267604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3F7EC-356A-413D-96F6-3B82EC81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6BA096-10A3-436A-82D2-236198C27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286626" cy="3213779"/>
          </a:xfrm>
        </p:spPr>
        <p:txBody>
          <a:bodyPr>
            <a:normAutofit/>
          </a:bodyPr>
          <a:lstStyle/>
          <a:p>
            <a:r>
              <a:rPr lang="pt-BR" dirty="0"/>
              <a:t>Meu nome é Paulo Ribeiro;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Tenho 20 anos de idade;</a:t>
            </a:r>
          </a:p>
          <a:p>
            <a:endParaRPr lang="pt-BR" dirty="0"/>
          </a:p>
          <a:p>
            <a:r>
              <a:rPr lang="pt-BR" dirty="0"/>
              <a:t>Sou Aprendiz na </a:t>
            </a:r>
            <a:r>
              <a:rPr lang="pt-BR" dirty="0" err="1"/>
              <a:t>Forming</a:t>
            </a:r>
            <a:r>
              <a:rPr lang="pt-BR" dirty="0"/>
              <a:t> </a:t>
            </a:r>
            <a:r>
              <a:rPr lang="pt-BR" dirty="0" err="1"/>
              <a:t>Tubing</a:t>
            </a:r>
            <a:r>
              <a:rPr lang="pt-BR" dirty="0"/>
              <a:t>.</a:t>
            </a:r>
          </a:p>
        </p:txBody>
      </p:sp>
      <p:pic>
        <p:nvPicPr>
          <p:cNvPr id="5" name="Imagem 4" descr="Foto em preto e branco de mulher com óculos de grau&#10;&#10;Descrição gerada automaticamente">
            <a:extLst>
              <a:ext uri="{FF2B5EF4-FFF2-40B4-BE49-F238E27FC236}">
                <a16:creationId xmlns:a16="http://schemas.microsoft.com/office/drawing/2014/main" id="{5FC40754-5982-2A69-CE72-AA9C45561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726" y="2222287"/>
            <a:ext cx="3789562" cy="378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E740A-DA7A-4B36-8492-1B2EF7B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MEUS GOSTOS</a:t>
            </a:r>
          </a:p>
        </p:txBody>
      </p:sp>
      <p:pic>
        <p:nvPicPr>
          <p:cNvPr id="1026" name="Picture 2" descr="Tecnologia em jogos digitais - Educação Adventista a Distância">
            <a:extLst>
              <a:ext uri="{FF2B5EF4-FFF2-40B4-BE49-F238E27FC236}">
                <a16:creationId xmlns:a16="http://schemas.microsoft.com/office/drawing/2014/main" id="{EFF7201B-F624-449C-9D9F-CFD5D20A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0" y="3717298"/>
            <a:ext cx="5387027" cy="269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7 filmes inteligentes para assistir na Netflix - Positivo do seu jeito">
            <a:extLst>
              <a:ext uri="{FF2B5EF4-FFF2-40B4-BE49-F238E27FC236}">
                <a16:creationId xmlns:a16="http://schemas.microsoft.com/office/drawing/2014/main" id="{C45BC495-D6F7-4C87-A742-C1D49AE48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38" y="2083218"/>
            <a:ext cx="4368820" cy="269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0A99819-5D9B-41D7-AC34-F0BC9D52837E}"/>
              </a:ext>
            </a:extLst>
          </p:cNvPr>
          <p:cNvSpPr/>
          <p:nvPr/>
        </p:nvSpPr>
        <p:spPr>
          <a:xfrm>
            <a:off x="7424238" y="2082243"/>
            <a:ext cx="4368820" cy="2693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FA8F87C-923D-4B13-8F55-00AEB6DFA6F7}"/>
              </a:ext>
            </a:extLst>
          </p:cNvPr>
          <p:cNvSpPr/>
          <p:nvPr/>
        </p:nvSpPr>
        <p:spPr>
          <a:xfrm>
            <a:off x="810000" y="3717298"/>
            <a:ext cx="5387027" cy="2693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D6D43A-1F6A-4D5E-89F2-0268F4FABA6B}"/>
              </a:ext>
            </a:extLst>
          </p:cNvPr>
          <p:cNvSpPr txBox="1"/>
          <p:nvPr/>
        </p:nvSpPr>
        <p:spPr>
          <a:xfrm>
            <a:off x="2358416" y="2967335"/>
            <a:ext cx="261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Jogos Digitais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004CA2-8A03-4267-B9F2-571197B3C8BD}"/>
              </a:ext>
            </a:extLst>
          </p:cNvPr>
          <p:cNvSpPr txBox="1"/>
          <p:nvPr/>
        </p:nvSpPr>
        <p:spPr>
          <a:xfrm>
            <a:off x="8283187" y="5079858"/>
            <a:ext cx="2832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Filmes e Séries</a:t>
            </a:r>
          </a:p>
        </p:txBody>
      </p:sp>
    </p:spTree>
    <p:extLst>
      <p:ext uri="{BB962C8B-B14F-4D97-AF65-F5344CB8AC3E}">
        <p14:creationId xmlns:p14="http://schemas.microsoft.com/office/powerpoint/2010/main" val="94982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C1961-1938-47EF-9708-40B7FAB7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HOBBIES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E865DF-5B5F-4FF4-95B2-D44B9F1D78FF}"/>
              </a:ext>
            </a:extLst>
          </p:cNvPr>
          <p:cNvSpPr txBox="1"/>
          <p:nvPr/>
        </p:nvSpPr>
        <p:spPr>
          <a:xfrm>
            <a:off x="632197" y="2298058"/>
            <a:ext cx="415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Praticar a organização</a:t>
            </a:r>
          </a:p>
        </p:txBody>
      </p:sp>
      <p:pic>
        <p:nvPicPr>
          <p:cNvPr id="2052" name="Picture 4" descr="Jogadores de Vôlei: Como aplicar o Pilates? (+40 Exercícios)">
            <a:extLst>
              <a:ext uri="{FF2B5EF4-FFF2-40B4-BE49-F238E27FC236}">
                <a16:creationId xmlns:a16="http://schemas.microsoft.com/office/drawing/2014/main" id="{E09F305E-B639-4928-92CF-ECE2F0F90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804" y="2890510"/>
            <a:ext cx="5017686" cy="313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551FA1E-FA6D-4EAE-A232-5109E46DE99A}"/>
              </a:ext>
            </a:extLst>
          </p:cNvPr>
          <p:cNvSpPr/>
          <p:nvPr/>
        </p:nvSpPr>
        <p:spPr>
          <a:xfrm>
            <a:off x="5849325" y="2890510"/>
            <a:ext cx="5017685" cy="3134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12DE64F-0AC9-4E11-8274-D3CB261D6A97}"/>
              </a:ext>
            </a:extLst>
          </p:cNvPr>
          <p:cNvSpPr txBox="1"/>
          <p:nvPr/>
        </p:nvSpPr>
        <p:spPr>
          <a:xfrm>
            <a:off x="7274473" y="2298058"/>
            <a:ext cx="2196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Jogar Vôlei</a:t>
            </a:r>
          </a:p>
        </p:txBody>
      </p:sp>
      <p:pic>
        <p:nvPicPr>
          <p:cNvPr id="3" name="Picture 2" descr="Como ter mais organização no trabalho? 6 truques para colocar em prática">
            <a:extLst>
              <a:ext uri="{FF2B5EF4-FFF2-40B4-BE49-F238E27FC236}">
                <a16:creationId xmlns:a16="http://schemas.microsoft.com/office/drawing/2014/main" id="{F16112D7-5AE4-5857-36AA-4A599E989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62" y="2890509"/>
            <a:ext cx="4699208" cy="313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60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D4865-F80E-43F7-895B-A0A09D88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SONHOS</a:t>
            </a:r>
          </a:p>
        </p:txBody>
      </p:sp>
      <p:pic>
        <p:nvPicPr>
          <p:cNvPr id="3074" name="Picture 2" descr="Espetacular casa moderna a venda Vilas do Atlântico | Hansen Imóveis">
            <a:extLst>
              <a:ext uri="{FF2B5EF4-FFF2-40B4-BE49-F238E27FC236}">
                <a16:creationId xmlns:a16="http://schemas.microsoft.com/office/drawing/2014/main" id="{3E9249F5-965D-46D4-B424-D2BF514CA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58" y="3429000"/>
            <a:ext cx="4622334" cy="261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09F67D88-DE50-464C-8232-4E786E870750}"/>
              </a:ext>
            </a:extLst>
          </p:cNvPr>
          <p:cNvSpPr/>
          <p:nvPr/>
        </p:nvSpPr>
        <p:spPr>
          <a:xfrm>
            <a:off x="1098958" y="3429000"/>
            <a:ext cx="4622334" cy="2614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E82D694-17FB-4376-ACA3-53D82683AD06}"/>
              </a:ext>
            </a:extLst>
          </p:cNvPr>
          <p:cNvSpPr txBox="1"/>
          <p:nvPr/>
        </p:nvSpPr>
        <p:spPr>
          <a:xfrm>
            <a:off x="1342076" y="2410310"/>
            <a:ext cx="4632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Ter uma casa própria e estabilidade financeira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0CB0B9-1C61-4600-A3A7-2131D7D1CFB1}"/>
              </a:ext>
            </a:extLst>
          </p:cNvPr>
          <p:cNvSpPr txBox="1"/>
          <p:nvPr/>
        </p:nvSpPr>
        <p:spPr>
          <a:xfrm>
            <a:off x="6577902" y="2410310"/>
            <a:ext cx="3941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Me formar em Logística</a:t>
            </a:r>
          </a:p>
        </p:txBody>
      </p:sp>
      <p:pic>
        <p:nvPicPr>
          <p:cNvPr id="1028" name="Picture 4" descr="Qué es la logística integral y cuáles son los 6 procesos que debe incluir -  Marketing 4 Ecommerce - Tu revista de marketing online para e-commerce">
            <a:extLst>
              <a:ext uri="{FF2B5EF4-FFF2-40B4-BE49-F238E27FC236}">
                <a16:creationId xmlns:a16="http://schemas.microsoft.com/office/drawing/2014/main" id="{B97AA3A1-80F1-FD55-CF2B-99D396156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798" y="3423905"/>
            <a:ext cx="4377405" cy="262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787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63</TotalTime>
  <Words>50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Citável</vt:lpstr>
      <vt:lpstr>Quem sou eu?</vt:lpstr>
      <vt:lpstr>Apresentação</vt:lpstr>
      <vt:lpstr>MEUS GOSTOS</vt:lpstr>
      <vt:lpstr>HOBBIES</vt:lpstr>
      <vt:lpstr>SONHOS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sou eu?</dc:title>
  <dc:creator>Fatec</dc:creator>
  <cp:lastModifiedBy>PAULO RIBEIRO DE SOUSA</cp:lastModifiedBy>
  <cp:revision>9</cp:revision>
  <dcterms:created xsi:type="dcterms:W3CDTF">2023-08-18T22:22:16Z</dcterms:created>
  <dcterms:modified xsi:type="dcterms:W3CDTF">2023-09-29T18:02:21Z</dcterms:modified>
</cp:coreProperties>
</file>