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98" dt="2025-10-26T22:32:59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Aceitação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Teste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Aceitação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conhecido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User Acceptance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Testing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(UAT), é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fase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crítica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processo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desenvolvimento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pois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serve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última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etapa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antes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entregue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final. É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momento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verifica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o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cumpre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requisitos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negócios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se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pronto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operado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ambiente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produção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Teste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aceitação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fase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crucial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desenvolvimento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onde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verifica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se 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atende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critérios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aceitação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estabelecidos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pelos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stakeholders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garantindo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produto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final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esteja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alinhado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expectativas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requisitos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final. Esse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tipo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teste é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realizado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após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unitários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integração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atuando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última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linha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verificação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antes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considerado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pronto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lançamento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Teste de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Aceitação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do Usuário (UAT - User Acceptance Testing)</a:t>
            </a:r>
            <a:endParaRPr lang="pt-BR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É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tipo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comum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aceitação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qual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usuários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finais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ele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cumpre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suas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expectativas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necessidades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O UAT é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crucial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garantir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seja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intuitivo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fácil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eficaz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resolver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problemas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foi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projetado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Aceitação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2025-10-26T21:54:37Z</dcterms:created>
  <dcterms:modified xsi:type="dcterms:W3CDTF">2025-10-26T22:33:11Z</dcterms:modified>
</cp:coreProperties>
</file>