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82" dt="2025-10-26T23:00:32.488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Confirmação</a:t>
            </a: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O teste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confirmação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também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conhecido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retest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principal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objetivo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validar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defeito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encontrado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anteriormente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foi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devidamente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corrigido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pt-BR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Imagine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sua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equipe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detectou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bug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crítico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: um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botão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"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Salvar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formulário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não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está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armazenando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dados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corretamente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O time de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desenvolvimento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realiza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correção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no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código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Agora,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entra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o teste de </a:t>
            </a:r>
            <a:r>
              <a:rPr lang="de-DE" err="1">
                <a:solidFill>
                  <a:schemeClr val="bg1"/>
                </a:solidFill>
                <a:ea typeface="+mn-lt"/>
                <a:cs typeface="+mn-lt"/>
              </a:rPr>
              <a:t>confirmação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Cenário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: Um 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e-commerce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 possui um campo onde o usuário cadastra seu endereço. Entretanto, ao inserir um número muito grande, o campo simplesmente não aceita a entrada. Esse bug é reportado à equipe de desenvolvimento.</a:t>
            </a:r>
            <a:endParaRPr lang="pt-BR"/>
          </a:p>
          <a:p>
            <a:endParaRPr lang="de-DE"/>
          </a:p>
          <a:p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Correção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aplicada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: O desenvolvedor ajusta o limite de caracteres permitidos.</a:t>
            </a:r>
            <a:endParaRPr lang="de-DE"/>
          </a:p>
          <a:p>
            <a:endParaRPr lang="de-DE"/>
          </a:p>
          <a:p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Testes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Confirmação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: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testador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verifica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novamente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mesmo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input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problemático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assegurar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agora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aceita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e salva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essas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informações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corretamente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de-DE" dirty="0"/>
          </a:p>
          <a:p>
            <a:endParaRPr lang="de-DE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ConfettiVTI</vt:lpstr>
      <vt:lpstr>Teste Confirmação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120</cp:revision>
  <dcterms:created xsi:type="dcterms:W3CDTF">2025-10-26T21:54:37Z</dcterms:created>
  <dcterms:modified xsi:type="dcterms:W3CDTF">2025-10-26T23:00:37Z</dcterms:modified>
</cp:coreProperties>
</file>