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84" dt="2025-10-26T22:28:30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Desempenho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Os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avaliam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aplicação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cargas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diversos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tamanhos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conceito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subjacente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todo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uso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computadores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 o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baixo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pode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destruir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melhores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esforços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organização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proporcionar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experiência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usuário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err="1">
                <a:solidFill>
                  <a:schemeClr val="bg1"/>
                </a:solidFill>
                <a:ea typeface="+mn-lt"/>
                <a:cs typeface="+mn-lt"/>
              </a:rPr>
              <a:t>qualidade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.</a:t>
            </a:r>
            <a:endParaRPr lang="pt-BR" sz="32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primeira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etapa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processo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envolve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definição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parâmetros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úteis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descrição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metas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aplicação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seguida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estabeleça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constitui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critério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aceitável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tempos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rendimento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utilização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recursos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taxas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erro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).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Esta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etapa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envolve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pessoal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identifica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principais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indicadores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(KPI)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dar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suporte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adequado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requisitos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às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prioridades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negócio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Desempenho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84</cp:revision>
  <dcterms:created xsi:type="dcterms:W3CDTF">2025-10-26T21:54:37Z</dcterms:created>
  <dcterms:modified xsi:type="dcterms:W3CDTF">2025-10-26T22:28:36Z</dcterms:modified>
</cp:coreProperties>
</file>