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95" dt="2025-10-26T23:03:55.90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Estresse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avaliações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projetadas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medir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corpo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situações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pressão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tensão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simulando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condições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podem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causar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físico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emocional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Esses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amplamente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utilizados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ambientes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clínicos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pesquisa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entender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organismo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reage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diferentes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níveis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permitindo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identificação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potenciais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problemas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saúde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eficácia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intervenções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terapêuticas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Existem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diversos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podem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classificados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físicos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psicológicos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físicos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cardiovascular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envolvem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atividades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físicas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controladas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correr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esteira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enquanto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psicológicos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avaliam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emocional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situações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desafiadoras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entrevistas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simuladas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sob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pressão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Os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geralmente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realizados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ambientes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controlados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clínicas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hospitais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sob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supervisão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profissionais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saúde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qualificados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Durante um teste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físico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paciente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monitorado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quanto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sinais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vitais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frequência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cardíaca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pressão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arterial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enquanto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executa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atividades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físicas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psicológicos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paciente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exposto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cenários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estresse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suas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reações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avaliadas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Estresse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130</cp:revision>
  <dcterms:created xsi:type="dcterms:W3CDTF">2025-10-26T21:54:37Z</dcterms:created>
  <dcterms:modified xsi:type="dcterms:W3CDTF">2025-10-26T23:04:08Z</dcterms:modified>
</cp:coreProperties>
</file>