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64" dt="2025-10-26T22:57:18.016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Exploratório</a:t>
            </a:r>
            <a:endParaRPr lang="de-DE" dirty="0" err="1">
              <a:solidFill>
                <a:srgbClr val="FFFFFF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Um teste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exploratório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poderosa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abrangente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abordagem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vezes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confundido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o teste ad-hoc. Testes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executados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naturalmente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involuntariamente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qualquer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usuário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determinado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Porém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serem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considerados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exploratórios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deve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-se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existir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propósito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tal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execução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Tipos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teste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requerem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bastante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prática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envolvidos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projeto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Como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citaram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(Braga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Pretz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) “o teste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exploratório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se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baseia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na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intuição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depende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conhecimento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habilidade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experiência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testador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.”</a:t>
            </a:r>
            <a:endParaRPr lang="pt-BR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endParaRPr lang="pt-BR"/>
          </a:p>
          <a:p>
            <a:endParaRPr lang="de-DE"/>
          </a:p>
          <a:p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Serão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apresentados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principais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conceitos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técnicas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dificuldades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encontradas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nos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exploratórios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. Para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isso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inicialmente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teremos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discussão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sobre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estado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da arte de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exploratórios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seguida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apresentado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estudo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comparativo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entre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exploratórios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ad-hoc.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Dando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prosseguimento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à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discussão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abordaremos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importância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exploratórios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metodologias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ágeis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e,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por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fim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algumas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conclusões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gerais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são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sz="2800" dirty="0" err="1">
                <a:solidFill>
                  <a:schemeClr val="bg1"/>
                </a:solidFill>
                <a:ea typeface="+mn-lt"/>
                <a:cs typeface="+mn-lt"/>
              </a:rPr>
              <a:t>apresentadas</a:t>
            </a:r>
            <a:r>
              <a:rPr lang="de-DE" sz="2800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Percebe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-se 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geralmente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>
                <a:solidFill>
                  <a:srgbClr val="FFFFFF"/>
                </a:solidFill>
                <a:ea typeface="+mn-lt"/>
                <a:cs typeface="+mn-lt"/>
              </a:rPr>
              <a:t> o uso de testes exploratórios é presente em projetos sem documentação bem definida, ou projetos ágeis, onde não existem documentos formais de requisitos e quando não existe um conhecimento prévio sobre o aplicativo que será testado. Dentre as razões existentes para a realização de testes exploratórios, destacam-se as seguintes:</a:t>
            </a:r>
            <a:endParaRPr lang="pt-BR"/>
          </a:p>
          <a:p>
            <a:endParaRPr lang="de-DE"/>
          </a:p>
          <a:p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Exploração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produto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Descobrir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registrar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objetivos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funções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produto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tipos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dados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processados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áreas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instabilidade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 Sua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capacidade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realizar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exploração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depende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sua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compreensão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geral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tecnologia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,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informação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você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sobre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produto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seus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usuários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pretendidos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e a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quantidade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de tempo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você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tem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fazer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rgbClr val="FFFFFF"/>
                </a:solidFill>
                <a:ea typeface="+mn-lt"/>
                <a:cs typeface="+mn-lt"/>
              </a:rPr>
              <a:t>trabalho</a:t>
            </a:r>
            <a:r>
              <a:rPr lang="de-DE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dirty="0"/>
          </a:p>
          <a:p>
            <a:endParaRPr lang="de-DE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Exploratório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113</cp:revision>
  <dcterms:created xsi:type="dcterms:W3CDTF">2025-10-26T21:54:37Z</dcterms:created>
  <dcterms:modified xsi:type="dcterms:W3CDTF">2025-10-26T22:57:25Z</dcterms:modified>
</cp:coreProperties>
</file>