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200" dt="2025-10-26T23:23:15.362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10/26/2025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Manual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O teste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manual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é um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processo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teste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software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testador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executa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casos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teste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usar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ferramentas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automação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vez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disso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o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testador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executa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ações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manualmente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—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clicar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botões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inserir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entradas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navegar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pelos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fluxos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trabalho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—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verificar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se o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software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se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comporta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acordo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requisitos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especificados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endParaRPr lang="pt-BR"/>
          </a:p>
          <a:p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O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objetivo</a:t>
            </a: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principal</a:t>
            </a: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 do teste manual é garantir que o aplicativo seja livre de bugs, estável e fácil de usar antes do lançamento. Ao contrário da automação, que depende de scripts e ferramentas, o teste manual aproveita intuição humana, criatividade e observação, tornando-o especialmente eficaz para detectar problemas de usabilidade e defeitos inesperados.</a:t>
            </a:r>
            <a:endParaRPr lang="de-DE">
              <a:solidFill>
                <a:schemeClr val="bg1"/>
              </a:solidFill>
            </a:endParaRPr>
          </a:p>
          <a:p>
            <a:endParaRPr lang="de-DE"/>
          </a:p>
          <a:p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Fatos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rápidos</a:t>
            </a: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de-DE">
              <a:solidFill>
                <a:schemeClr val="bg1"/>
              </a:solidFill>
            </a:endParaRPr>
          </a:p>
          <a:p>
            <a:endParaRPr lang="de-DE"/>
          </a:p>
          <a:p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Os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testes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manuais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realizados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vários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níveis:testes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unitários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integração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sistema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aceitação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Um processo estruturado é essencial para testes manuais eficazes. Ele fornece uma estrutura para cobertura abrangente e repetibilidade. Abaixo, apresento as principais etapas para realizar testes manuais: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Passo 1) Análise de Requisitos: O testador analisa documentos de requisitos, casos de uso e histórias de usuários para entender completamente o comportamento pretendido do sistema. Qualquer ambiguidade é esclarecida com os analistas de negócios ou desenvolvedores nesta etapa.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Etapa 2) Criação do Plano de Teste: Este documento, frequentemente chamado de estratégia de teste, descreve o escopo, os objetivos, os recursos, o cronograma e a abordagem geral para os testes. Ele atua como um modelo para todo o esforço de teste.</a:t>
            </a: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de-DE" sz="1600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de-DE" sz="1600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ConfettiVTI</vt:lpstr>
      <vt:lpstr>Teste Manual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192</cp:revision>
  <dcterms:created xsi:type="dcterms:W3CDTF">2025-10-26T21:54:37Z</dcterms:created>
  <dcterms:modified xsi:type="dcterms:W3CDTF">2025-10-26T23:23:22Z</dcterms:modified>
</cp:coreProperties>
</file>