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6DBF0-ECA8-B53C-E3DC-6A39ACF16A76}" v="151" dt="2025-10-26T22:23:19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Regressão</a:t>
            </a:r>
            <a:endParaRPr lang="de-DE" dirty="0" err="1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processo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teste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regressão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é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uma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estratégia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teste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software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utilizada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verificar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se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modificações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no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código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não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estão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prejudicando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funcionalidade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existente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introduzindo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novos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erros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r>
              <a:rPr lang="de-DE" sz="2800">
                <a:solidFill>
                  <a:srgbClr val="FFFFFF"/>
                </a:solidFill>
                <a:ea typeface="Calibri"/>
                <a:cs typeface="Calibri"/>
              </a:rPr>
              <a:t>Qualquer organização cujo código de computador receba atualizações consistentes provavelmente precisa implementar métodos de teste de regressão. As atualizações de código são tão difundidas que simplesmente não é possível obter um número total preciso com qualquer confiabilidade.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seu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nome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implica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,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essa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forma de teste de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regressão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concentra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-se nos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componentes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ou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módulos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(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ou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"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unidades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")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que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compõem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um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sistema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e se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foram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introduzidos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erros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nessa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unidade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individual.</a:t>
            </a:r>
            <a:endParaRPr lang="de-DE">
              <a:solidFill>
                <a:srgbClr val="000000"/>
              </a:solidFill>
              <a:ea typeface="Calibri"/>
              <a:cs typeface="Calibri"/>
            </a:endParaRPr>
          </a:p>
          <a:p>
            <a:endParaRPr lang="de-DE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Exemplo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: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os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desenvolvedores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podem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decidir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pela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inclusão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uma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funcionalidade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"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Esqueceu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a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senha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"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em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um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site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. Um teste de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regressão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unidade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verificaria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se o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mecanismo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login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original continua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funcionando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conforme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o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esperado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,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apesar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da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função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>
                <a:solidFill>
                  <a:srgbClr val="FFFFFF"/>
                </a:solidFill>
                <a:ea typeface="Calibri"/>
                <a:cs typeface="Calibri"/>
              </a:rPr>
              <a:t>adicional.</a:t>
            </a:r>
            <a:endParaRPr lang="de-DE"/>
          </a:p>
          <a:p>
            <a:endParaRPr lang="de-DE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ConfettiVTI</vt:lpstr>
      <vt:lpstr>Teste Regressão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72</cp:revision>
  <dcterms:created xsi:type="dcterms:W3CDTF">2025-10-26T21:54:37Z</dcterms:created>
  <dcterms:modified xsi:type="dcterms:W3CDTF">2025-10-26T22:23:29Z</dcterms:modified>
</cp:coreProperties>
</file>