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2D0EB-1AF0-6C01-A4D0-F3E3DFEBCAA3}" v="185" dt="2025-10-26T23:20:18.185"/>
    <p1510:client id="{54F6DBF0-ECA8-B53C-E3DC-6A39ACF16A76}" v="202" dt="2025-10-26T22:49:46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1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4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0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9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7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10/26/2025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44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D93D417-80F2-6BC1-3F1B-C048CFED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Teste </a:t>
            </a:r>
            <a:r>
              <a:rPr lang="de-DE" err="1">
                <a:solidFill>
                  <a:srgbClr val="FFFFFF"/>
                </a:solidFill>
                <a:ea typeface="+mj-lt"/>
                <a:cs typeface="+mj-lt"/>
              </a:rPr>
              <a:t>Segurança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UC10 –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Senac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Jessé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1BBF09-5ED1-FCBA-B4C5-BD8506AE6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DD53F3-A403-B88E-E1BB-E9F84F7C8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167E6-87A5-DD54-E71E-69298398A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5DEFE346-CD67-1B2E-6B45-09CA8E6B52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C0232ECF-FFA5-FE23-DEB8-A46785514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8134C9-FCD9-04B2-9602-42FD03303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6A7603-0B9D-F938-6F58-231D42ED6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446E5D-B2EB-8A31-2200-E9E121B1B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CBC014F-90C1-022C-B3C2-A8AC886CB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3C6B2C2-2BD6-1F3E-356F-7280E8CC9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1EE56E0-8E0B-9B90-736E-ACECDBC33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8A435F-3A50-4ED6-2DB3-AEE2E0F1B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6A6301-2F35-47FA-196B-4067EC882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9FC6542-3EF1-DB48-08F6-ACA15AD0E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3963696" cy="133805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que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é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345FF6-F692-02BE-9C99-E37E62FE4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 sz="1400" dirty="0">
              <a:solidFill>
                <a:srgbClr val="5A6675"/>
              </a:solidFill>
              <a:ea typeface="Calibri"/>
              <a:cs typeface="Calibri"/>
            </a:endParaRPr>
          </a:p>
          <a:p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O teste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segurança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é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prática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essencial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para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garantir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proteção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dados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informações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sistemas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aplicativos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redes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.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Consiste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na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avaliação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possíveis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vulnerabilidades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pontos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falha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que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possam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ser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explorados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por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invasores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hackers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mal-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intencionados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para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comprometer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integridade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disponibilidade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confidencialidade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dos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dados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9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4962DA-DE39-332C-A5F7-88BC49842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761524-EE3C-6D1F-D966-3CDE5E904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C33FFD-4B10-157E-89EF-E5B8453EE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03BBBC5-AC16-A77D-3F42-4838E7A1EE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A8039439-E183-EB85-AD41-FDD635E46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8453840-EFF5-F50F-0E64-2A2E4D995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B955C2E-EFFE-8A98-E2C9-4AE6E711E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DF6BF3A-601B-63C5-A541-F1EBED43A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F4DBE3-B147-8EAA-88BE-5ED32DA27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BCD12FA-3067-23C5-245D-424BACD6B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30492F3-97DE-6365-1EDA-AD83E0E21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1B0F975-D74A-7FAC-22E5-7DC5A8082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24D9BC-5BAB-619B-7ADF-FEDE2FA1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48066C-16A2-BE44-A276-0DCD262E2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5343922" cy="155371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Como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funciona</a:t>
            </a:r>
            <a:endParaRPr lang="pt-BR" dirty="0" err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95F91-AF31-807C-C488-B29B7447A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/>
          </a:p>
          <a:p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Os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security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testing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são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realizados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por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consultorias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ou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especialistas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segurança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da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informação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que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utilizam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variedade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técnicas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ferramentas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para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identificar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vulnerabilidades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como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análise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código-fonte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, a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varredura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portas 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serviços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, a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simulação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ataques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e o teste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penetração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. A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partir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da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análise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dos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resultados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, é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possível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desenvolver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estratégias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segurança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mais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robustas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eficazes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corrigindo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as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falhas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reduzindo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riscos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ataques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cibernéticos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393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5C4A16-A63A-2969-0DB6-518D2DEB9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E5A401-6476-F5F9-CCA4-AC2408B3B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3DE3FB-E9C7-FA9A-B9FF-79783501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8FB28704-9C27-2039-ECB4-7DD42D7826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ED2DD495-6148-2387-F67D-3BF25D0BD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B4E778-66A6-9946-44BA-87AF96EEF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AE5853-FC70-D9C2-45E6-EE7867CF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7206F6-8DBE-D23C-A5C0-01F9B4DF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E8CB76-3CF1-8D56-18AD-E28BD91AC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B5FD15-5C20-824D-C0DE-4524446F4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B267CE-F5AD-6111-58ED-8578012DC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8213D4-1D39-4224-ED9F-031526901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52045A-94C7-1416-04D6-E1903A1A5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50F60CB-85C1-13DA-15A9-C0766AEF6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8808865" cy="2272582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Quando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usar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e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exemplo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prático</a:t>
            </a:r>
            <a:endParaRPr lang="pt-BR" dirty="0" err="1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116880-A045-C942-7FEA-1FA0E1D5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" y="2969435"/>
            <a:ext cx="12182077" cy="30359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>
                <a:solidFill>
                  <a:schemeClr val="bg1"/>
                </a:solidFill>
                <a:ea typeface="+mn-lt"/>
                <a:cs typeface="+mn-lt"/>
              </a:rPr>
              <a:t>Existem diferentes tipos de testes de segurança, cada um com uma finalidade específica e voltado para diferentes áreas de segurança. A seguir, vamos apresentar os principais tipos de testes de segurança.</a:t>
            </a:r>
            <a:endParaRPr lang="pt-BR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pt-BR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pt-BR">
                <a:solidFill>
                  <a:schemeClr val="bg1"/>
                </a:solidFill>
                <a:ea typeface="+mn-lt"/>
                <a:cs typeface="+mn-lt"/>
              </a:rPr>
              <a:t>Teste de Penetração (Penetration Testing)</a:t>
            </a:r>
            <a:endParaRPr lang="pt-BR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O teste de penetração, também conhecido como "</a:t>
            </a:r>
            <a:r>
              <a:rPr lang="pt-BR" err="1">
                <a:solidFill>
                  <a:schemeClr val="bg1"/>
                </a:solidFill>
                <a:ea typeface="+mn-lt"/>
                <a:cs typeface="+mn-lt"/>
              </a:rPr>
              <a:t>pentest</a:t>
            </a: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", é um teste que simula um ataque real ao sistema ou aplicativo, visando identificar vulnerabilidades e pontos de falha que possam ser explorados por invasores. Esse teste é realizado por profissionais especializados em segurança da informação e pode ser realizado em diferentes níveis de complexidade.</a:t>
            </a:r>
            <a:endParaRPr lang="pt-BR" dirty="0">
              <a:solidFill>
                <a:schemeClr val="bg1"/>
              </a:solidFill>
            </a:endParaRPr>
          </a:p>
          <a:p>
            <a:endParaRPr lang="de-DE" sz="1600" dirty="0">
              <a:solidFill>
                <a:srgbClr val="FFFFFF"/>
              </a:solidFill>
              <a:ea typeface="Calibri"/>
              <a:cs typeface="Calibri"/>
            </a:endParaRPr>
          </a:p>
          <a:p>
            <a:endParaRPr lang="de-DE" sz="1600" dirty="0">
              <a:solidFill>
                <a:srgbClr val="FFFF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142145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ConfettiVTI</vt:lpstr>
      <vt:lpstr>Teste Segurança</vt:lpstr>
      <vt:lpstr>O que é</vt:lpstr>
      <vt:lpstr>Como funciona</vt:lpstr>
      <vt:lpstr>Quando usar e exemplo prático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182</cp:revision>
  <dcterms:created xsi:type="dcterms:W3CDTF">2025-10-26T21:54:37Z</dcterms:created>
  <dcterms:modified xsi:type="dcterms:W3CDTF">2025-10-26T23:20:28Z</dcterms:modified>
</cp:coreProperties>
</file>