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150" dt="2025-10-26T23:13:34.327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>
                <a:solidFill>
                  <a:srgbClr val="FFFFFF"/>
                </a:solidFill>
                <a:ea typeface="+mj-lt"/>
                <a:cs typeface="+mj-lt"/>
              </a:rPr>
              <a:t>Volume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  <a:ea typeface="+mn-lt"/>
                <a:cs typeface="+mn-lt"/>
              </a:rPr>
              <a:t>Teste de Volume é um tipo de Teste de Software, onde o software é submetido a um grande volume de dados. Também é referido como testes de inundação. O teste de volume é feito para analisar o desempenho do sistema, aumentando o volume de dados no banco de dados.</a:t>
            </a:r>
            <a:endParaRPr lang="pt-BR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de-DE"/>
          </a:p>
          <a:p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ajuda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do teste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volume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o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impacto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no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tempo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resposta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no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comportamento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sistema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pode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ser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estudado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quando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exposto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um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grande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volume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dados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672299" y="2969435"/>
            <a:ext cx="13303510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Teste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para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verificar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se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há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alguma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perda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dados</a:t>
            </a:r>
            <a:endParaRPr lang="de-DE" sz="1600">
              <a:ea typeface="Calibri"/>
              <a:cs typeface="Calibri"/>
            </a:endParaRPr>
          </a:p>
          <a:p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Verifique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o tempo de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resposta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endParaRPr lang="de-DE" sz="1600">
              <a:ea typeface="Calibri"/>
              <a:cs typeface="Calibri"/>
            </a:endParaRPr>
          </a:p>
          <a:p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Verifique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se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os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dados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estão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armazenados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corretamente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não</a:t>
            </a:r>
            <a:endParaRPr lang="de-DE" sz="1600">
              <a:ea typeface="Calibri"/>
              <a:cs typeface="Calibri"/>
            </a:endParaRPr>
          </a:p>
          <a:p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Verifique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se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os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dados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foram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substituídos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sem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qualquer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notificação</a:t>
            </a:r>
            <a:endParaRPr lang="de-DE" sz="1600">
              <a:ea typeface="Calibri"/>
              <a:cs typeface="Calibri"/>
            </a:endParaRPr>
          </a:p>
          <a:p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Verifique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se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há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mensagens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aviso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erro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, se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há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problemas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volume</a:t>
            </a:r>
            <a:endParaRPr lang="de-DE" sz="1600">
              <a:ea typeface="Calibri"/>
              <a:cs typeface="Calibri"/>
            </a:endParaRPr>
          </a:p>
          <a:p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Verifique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se o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alto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volume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dados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afeta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velocidade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processamento</a:t>
            </a:r>
            <a:endParaRPr lang="de-DE" sz="1600">
              <a:ea typeface="Calibri"/>
              <a:cs typeface="Calibri"/>
            </a:endParaRPr>
          </a:p>
          <a:p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O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possui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os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recursos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memória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necessários</a:t>
            </a:r>
            <a:endParaRPr lang="de-DE" sz="1600">
              <a:ea typeface="Calibri"/>
              <a:cs typeface="Calibri"/>
            </a:endParaRPr>
          </a:p>
          <a:p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O teste de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volume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é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executado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em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todo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sistema</a:t>
            </a:r>
            <a:endParaRPr lang="de-DE" sz="1600">
              <a:ea typeface="Calibri"/>
              <a:cs typeface="Calibri"/>
            </a:endParaRPr>
          </a:p>
          <a:p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Existe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algum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risco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se o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volume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dados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for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maior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sz="1600" dirty="0" err="1">
                <a:solidFill>
                  <a:srgbClr val="FFFFFF"/>
                </a:solidFill>
                <a:ea typeface="+mn-lt"/>
                <a:cs typeface="+mn-lt"/>
              </a:rPr>
              <a:t>especificado</a:t>
            </a:r>
            <a:endParaRPr lang="de-DE" sz="1600">
              <a:ea typeface="Calibri"/>
              <a:cs typeface="Calibri"/>
            </a:endParaRPr>
          </a:p>
          <a:p>
            <a:r>
              <a:rPr lang="de-DE" sz="1800" err="1">
                <a:solidFill>
                  <a:srgbClr val="FFFFFF"/>
                </a:solidFill>
                <a:ea typeface="+mn-lt"/>
                <a:cs typeface="+mn-lt"/>
              </a:rPr>
              <a:t>Existe</a:t>
            </a:r>
            <a:r>
              <a:rPr lang="de-DE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800" err="1">
                <a:solidFill>
                  <a:srgbClr val="FFFFFF"/>
                </a:solidFill>
                <a:ea typeface="+mn-lt"/>
                <a:cs typeface="+mn-lt"/>
              </a:rPr>
              <a:t>alguma</a:t>
            </a:r>
            <a:r>
              <a:rPr lang="de-DE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800" err="1">
                <a:solidFill>
                  <a:srgbClr val="FFFFFF"/>
                </a:solidFill>
                <a:ea typeface="+mn-lt"/>
                <a:cs typeface="+mn-lt"/>
              </a:rPr>
              <a:t>garantia</a:t>
            </a:r>
            <a:r>
              <a:rPr lang="de-DE" sz="18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180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800" err="1">
                <a:solidFill>
                  <a:srgbClr val="FFFFFF"/>
                </a:solidFill>
                <a:ea typeface="+mn-lt"/>
                <a:cs typeface="+mn-lt"/>
              </a:rPr>
              <a:t>não</a:t>
            </a:r>
            <a:r>
              <a:rPr lang="de-DE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800" err="1">
                <a:solidFill>
                  <a:srgbClr val="FFFFFF"/>
                </a:solidFill>
                <a:ea typeface="+mn-lt"/>
                <a:cs typeface="+mn-lt"/>
              </a:rPr>
              <a:t>ocorrerá</a:t>
            </a:r>
            <a:r>
              <a:rPr lang="de-DE" sz="1800" dirty="0">
                <a:solidFill>
                  <a:srgbClr val="FFFFFF"/>
                </a:solidFill>
                <a:ea typeface="+mn-lt"/>
                <a:cs typeface="+mn-lt"/>
              </a:rPr>
              <a:t> um </a:t>
            </a:r>
            <a:r>
              <a:rPr lang="de-DE" sz="1800" err="1">
                <a:solidFill>
                  <a:srgbClr val="FFFFFF"/>
                </a:solidFill>
                <a:ea typeface="+mn-lt"/>
                <a:cs typeface="+mn-lt"/>
              </a:rPr>
              <a:t>volume</a:t>
            </a:r>
            <a:r>
              <a:rPr lang="de-DE" sz="18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1800" err="1">
                <a:solidFill>
                  <a:srgbClr val="FFFFFF"/>
                </a:solidFill>
                <a:ea typeface="+mn-lt"/>
                <a:cs typeface="+mn-lt"/>
              </a:rPr>
              <a:t>data</a:t>
            </a:r>
            <a:r>
              <a:rPr lang="de-DE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800" err="1">
                <a:solidFill>
                  <a:srgbClr val="FFFFFF"/>
                </a:solidFill>
                <a:ea typeface="+mn-lt"/>
                <a:cs typeface="+mn-lt"/>
              </a:rPr>
              <a:t>maior</a:t>
            </a:r>
            <a:r>
              <a:rPr lang="de-DE" sz="1800" dirty="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de-DE" sz="180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sz="18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1600" dirty="0">
                <a:solidFill>
                  <a:srgbClr val="FFFFFF"/>
                </a:solidFill>
                <a:ea typeface="+mn-lt"/>
                <a:cs typeface="+mn-lt"/>
              </a:rPr>
              <a:t>o </a:t>
            </a:r>
            <a:r>
              <a:rPr lang="de-DE" sz="1600" err="1">
                <a:solidFill>
                  <a:srgbClr val="FFFFFF"/>
                </a:solidFill>
                <a:ea typeface="+mn-lt"/>
                <a:cs typeface="+mn-lt"/>
              </a:rPr>
              <a:t>especificado</a:t>
            </a:r>
            <a:endParaRPr lang="de-DE" sz="1200" dirty="0" err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ConfettiVTI</vt:lpstr>
      <vt:lpstr>Teste Volume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161</cp:revision>
  <dcterms:created xsi:type="dcterms:W3CDTF">2025-10-26T21:54:37Z</dcterms:created>
  <dcterms:modified xsi:type="dcterms:W3CDTF">2025-10-26T23:13:39Z</dcterms:modified>
</cp:coreProperties>
</file>