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6DBF0-ECA8-B53C-E3DC-6A39ACF16A76}" v="132" dt="2025-10-26T22:11:16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</a:rPr>
              <a:t>Funcional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Os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funcionais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software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uma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forma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determinar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se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software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uma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aplicação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funciona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esperado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 Os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funcionais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não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preocupam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a forma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processamento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ocorre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mas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sim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se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processamento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está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fornecer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resultados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correctos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tem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algum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bug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Teste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funcional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é um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tipo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de teste de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software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valida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se a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funcionalidade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de um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atende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aos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requisitos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especificados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Ele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concentra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examinar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faz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testando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as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características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funções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aplicativo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ao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fornecer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entradas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apropriadas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verificando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as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saídas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relação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aos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resultados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rgbClr val="FFFFFF"/>
                </a:solidFill>
                <a:ea typeface="+mn-lt"/>
                <a:cs typeface="+mn-lt"/>
              </a:rPr>
              <a:t>esperados</a:t>
            </a:r>
            <a:r>
              <a:rPr lang="de-DE" sz="28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A 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implementação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 de um teste funcional eficaz requer uma metodologia estruturada. O seguinte processo de nove etapas fornece uma estrutura abrangente</a:t>
            </a:r>
            <a:endParaRPr lang="de-DE"/>
          </a:p>
          <a:p>
            <a:endParaRPr lang="de-DE"/>
          </a:p>
          <a:p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Uma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vez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defeitos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sejam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corrigidos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reteste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funcionalidade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verificar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resolução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Além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disso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realize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o teste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regressão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garantir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correções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não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introduziram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novos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problemas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afetaram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funcionalidade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existente.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ConfettiVTI</vt:lpstr>
      <vt:lpstr>Teste Funcional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60</cp:revision>
  <dcterms:created xsi:type="dcterms:W3CDTF">2025-10-26T21:54:37Z</dcterms:created>
  <dcterms:modified xsi:type="dcterms:W3CDTF">2025-10-26T22:13:14Z</dcterms:modified>
</cp:coreProperties>
</file>