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6DBF0-ECA8-B53C-E3DC-6A39ACF16A76}" v="198" dt="2025-10-26T22:32:5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Aceitação</a:t>
            </a:r>
            <a:endParaRPr lang="de-DE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Teste de Aceitação (UAT) é a fase final de testes antes da entrega do software.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Seu objetivo é verificar se o sistema atende aos requisitos de negócio.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É realizado pelos usuários finais ou representantes do cliente.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Confirma se o software está pronto para operação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O Teste de Aceitação verifica se o software atende aos critérios definidos pelos stakeholders.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Garante que o produto final esteja alinhado com as expectativas do usuário.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É realizado após testes unitários e de integração.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Funciona </a:t>
            </a:r>
            <a:r>
              <a:rPr lang="pt-BR" sz="2800" u="sng" dirty="0">
                <a:solidFill>
                  <a:schemeClr val="bg1"/>
                </a:solidFill>
              </a:rPr>
              <a:t>como</a:t>
            </a:r>
            <a:r>
              <a:rPr lang="pt-BR" sz="2800" dirty="0">
                <a:solidFill>
                  <a:schemeClr val="bg1"/>
                </a:solidFill>
              </a:rPr>
              <a:t> a última verificação antes do lançamento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O Teste de Aceitação do Usuário (UAT) é realizado pelos usuários finais.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Verifica se o software atende às suas expectativas e necessidades.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Garante que o sistema seja intuitivo e fácil de usar.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Confirma se o software resolve os problemas para os quais foi criado.</a:t>
            </a:r>
            <a:endParaRPr lang="de-DE" sz="28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176</Words>
  <Application>Microsoft Office PowerPoint</Application>
  <PresentationFormat>Ecrã Panorâmico</PresentationFormat>
  <Paragraphs>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Aceitação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95</cp:revision>
  <dcterms:created xsi:type="dcterms:W3CDTF">2025-10-26T21:54:37Z</dcterms:created>
  <dcterms:modified xsi:type="dcterms:W3CDTF">2025-10-27T12:15:44Z</dcterms:modified>
</cp:coreProperties>
</file>