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222" dt="2025-10-26T23:27:26.148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72" d="100"/>
          <a:sy n="72" d="100"/>
        </p:scale>
        <p:origin x="63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10/27/2025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10/27/2025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Automatizado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Com o aumento da complexidade dos programas, ficou mais difícil avaliar a funcionalidade dos recursos.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O número de funções e pontos a serem testados cresceu com a evolução tecnológica.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Isso tornou os testes mais detalhados e exigentes.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Exige métodos </a:t>
            </a:r>
            <a:r>
              <a:rPr lang="pt-BR" u="sng" dirty="0">
                <a:solidFill>
                  <a:schemeClr val="bg1"/>
                </a:solidFill>
              </a:rPr>
              <a:t>estruturados</a:t>
            </a:r>
            <a:r>
              <a:rPr lang="pt-BR" dirty="0">
                <a:solidFill>
                  <a:schemeClr val="bg1"/>
                </a:solidFill>
              </a:rPr>
              <a:t> para garantir que todos os requisitos sejam verificados.</a:t>
            </a: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No desenvolvimento, é preciso escolher a ferramenta de teste automatizado mais adequada ao projeto.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Existem muitas soluções disponíveis no mercado.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Essas ferramentas auxiliam profissionais de jogos, aplicativos móveis e sistemas operacionais.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Facilitam a </a:t>
            </a:r>
            <a:r>
              <a:rPr lang="pt-BR" u="sng" dirty="0">
                <a:solidFill>
                  <a:schemeClr val="bg1"/>
                </a:solidFill>
              </a:rPr>
              <a:t>verificação</a:t>
            </a:r>
            <a:r>
              <a:rPr lang="pt-BR" dirty="0">
                <a:solidFill>
                  <a:schemeClr val="bg1"/>
                </a:solidFill>
              </a:rPr>
              <a:t> de funcionalidades de forma mais rápida e eficiente.</a:t>
            </a:r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dirty="0">
              <a:solidFill>
                <a:schemeClr val="bg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6" y="2969435"/>
            <a:ext cx="12182077" cy="388425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Um programador precisa compreender requisitos, definir métricas e seguir metodologias adequadas.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No desenvolvimento de um sistema, ele identifica funções como relatórios e controle de estoque.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Usa metodologias ágeis, como Scrum, para organizar o trabalho em sprints.</a:t>
            </a:r>
            <a:br>
              <a:rPr lang="pt-BR" dirty="0">
                <a:solidFill>
                  <a:schemeClr val="bg1"/>
                </a:solidFill>
              </a:rPr>
            </a:br>
            <a:r>
              <a:rPr lang="pt-BR" dirty="0">
                <a:solidFill>
                  <a:schemeClr val="bg1"/>
                </a:solidFill>
              </a:rPr>
              <a:t>Realiza testes automatizados e manuais para garantir qualidade e cumprimento de prazos.</a:t>
            </a:r>
            <a:endParaRPr lang="pt-BR" dirty="0">
              <a:solidFill>
                <a:schemeClr val="bg1"/>
              </a:solidFill>
              <a:ea typeface="Calibri"/>
              <a:cs typeface="Calibri"/>
            </a:endParaRPr>
          </a:p>
          <a:p>
            <a:endParaRPr lang="de-DE" sz="1600" u="sng" dirty="0">
              <a:solidFill>
                <a:srgbClr val="FFFFFF"/>
              </a:solidFill>
              <a:ea typeface="Calibri"/>
              <a:cs typeface="Calibri"/>
            </a:endParaRPr>
          </a:p>
          <a:p>
            <a:endParaRPr lang="de-DE" sz="1600" dirty="0">
              <a:solidFill>
                <a:srgbClr val="FFFFFF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182</Words>
  <Application>Microsoft Office PowerPoint</Application>
  <PresentationFormat>Ecrã Panorâmico</PresentationFormat>
  <Paragraphs>8</Paragraphs>
  <Slides>4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Nova</vt:lpstr>
      <vt:lpstr>ConfettiVTI</vt:lpstr>
      <vt:lpstr>Teste Automatizado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Paulo Ryan de Oliveira Tomaz</cp:lastModifiedBy>
  <cp:revision>205</cp:revision>
  <dcterms:created xsi:type="dcterms:W3CDTF">2025-10-26T21:54:37Z</dcterms:created>
  <dcterms:modified xsi:type="dcterms:W3CDTF">2025-10-27T12:17:20Z</dcterms:modified>
</cp:coreProperties>
</file>