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111" dt="2025-10-26T23:09:39.555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Carga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6350" y="11928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6BB784-F632-9442-86E2-BF7E79D340A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75" y="3703033"/>
            <a:ext cx="1177758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teste de carga avalia a eficiência e capacidade de desempenho de uma aplicação.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Simula o acesso simultâneo de muitos usuários.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É essencial para verificar o desempenho antes do lançamento.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Garante que o software suporte o número esperado de usuários.</a:t>
            </a: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endParaRPr lang="de-DE" dirty="0"/>
          </a:p>
          <a:p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No desenvolvimento de software, é muito importante garantir que a aplicação tenha um bom desempenho em diferentes condições. Uma maneira de fazer isso é através dos testes de carga. Neste artigo, aprenderemos o que é um teste de carga, sua importância e como fazer um.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Passos para realizar testes de carga</a:t>
            </a:r>
            <a:endParaRPr lang="pt-BR" sz="2000" dirty="0">
              <a:ea typeface="Calibri"/>
              <a:cs typeface="Calibri"/>
            </a:endParaRPr>
          </a:p>
          <a:p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Definir objetivos: Defina claramente o que você deseja alcançar com o teste de estresse. Isto pode incluir a identificação de violações de software, a garantia da melhor experiência do usuário ou a preparação para eventos especiais, como lançamentos de produtos.</a:t>
            </a:r>
            <a:endParaRPr lang="de-DE" sz="2000" dirty="0">
              <a:ea typeface="Calibri"/>
              <a:cs typeface="Calibri"/>
            </a:endParaRPr>
          </a:p>
          <a:p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Identifique eventos críticos: identifique as principais funções de software que precisam ser testadas. Isso geralmente inclui os recursos usados com mais frequência e os recursos que são importantes para a experiência do usuário.</a:t>
            </a:r>
            <a:endParaRPr lang="de-DE" sz="2000" dirty="0">
              <a:ea typeface="Calibri"/>
              <a:cs typeface="Calibri"/>
            </a:endParaRPr>
          </a:p>
          <a:p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Configure seu ambiente de teste: O ambiente de teste deve imitar o ambiente de produção o máximo possível para obter resultados precisos. Isso inclui hardware, software, configurações de rede e configurações de banco de dados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240</Words>
  <Application>Microsoft Office PowerPoint</Application>
  <PresentationFormat>Ecrã Panorâmico</PresentationFormat>
  <Paragraphs>13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Nova</vt:lpstr>
      <vt:lpstr>ConfettiVTI</vt:lpstr>
      <vt:lpstr>Teste Carga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Paulo Ryan de Oliveira Tomaz</cp:lastModifiedBy>
  <cp:revision>143</cp:revision>
  <dcterms:created xsi:type="dcterms:W3CDTF">2025-10-26T21:54:37Z</dcterms:created>
  <dcterms:modified xsi:type="dcterms:W3CDTF">2025-10-27T12:19:21Z</dcterms:modified>
</cp:coreProperties>
</file>