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82" dt="2025-10-26T23:00:32.488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Confirmação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7894" y="5628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DE15BE-5DA5-82D8-F804-ADA9CFAFB6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75" y="3826143"/>
            <a:ext cx="1094402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teste de confirmação, ou retest, verifica se um defeito identificado foi corrigido corretamente.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Seu objetivo é garantir que a falha não persista no sistema.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É realizado após a correção do problema.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Confirma a eficácia da solução aplicada.</a:t>
            </a: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992099-C43E-ADFF-6DC7-2CDE0CE81B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75" y="3703033"/>
            <a:ext cx="113736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teste de confirmação verifica se o bug do botão "Salvar" foi realmente corrigido.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 garante que os dados agora estão sendo armazenados corretamente.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É realizado após a equipe aplicar a correção no código.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Confirma que a falha não persiste no sistema.</a:t>
            </a: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teste de confirmação (retest) verifica se um defeito corrigido, como o bug do botão "Salvar", realmente foi resolvido.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Garante que os dados agora são armazenados corretamente.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É realizado após a correção do código.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Confirma que o problema não persiste no sistema.</a:t>
            </a:r>
          </a:p>
          <a:p>
            <a:endParaRPr lang="de-DE" u="sng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168</Words>
  <Application>Microsoft Office PowerPoint</Application>
  <PresentationFormat>Ecrã Panorâmico</PresentationFormat>
  <Paragraphs>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Confirmação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121</cp:revision>
  <dcterms:created xsi:type="dcterms:W3CDTF">2025-10-26T21:54:37Z</dcterms:created>
  <dcterms:modified xsi:type="dcterms:W3CDTF">2025-10-27T12:21:48Z</dcterms:modified>
</cp:coreProperties>
</file>