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2D0EB-1AF0-6C01-A4D0-F3E3DFEBCAA3}" v="95" dt="2025-10-26T23:03:55.905"/>
    <p1510:client id="{54F6DBF0-ECA8-B53C-E3DC-6A39ACF16A76}" v="202" dt="2025-10-26T22:49:4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5" d="100"/>
          <a:sy n="75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10/27/2025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Estresse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45FF6-F692-02BE-9C99-E37E62FE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Os testes de estresse avaliam como o corpo reage a situações de pressão e tensão.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Eles simulam condições que causam estresse físico ou emocional.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São usados em clínicas e pesquisas para observar essas reações.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Ajudam a identificar problemas de saúde e avaliar tratamentos.</a:t>
            </a:r>
            <a:endParaRPr lang="de-DE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Os testes de estresse podem ser físicos ou psicológicos.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Os físicos envolvem esforço controlado, como correr em esteira.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Já os psicológicos avaliam reações emocionais sob pressão.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Ambos medem como o corpo e a mente lidam com desafios.</a:t>
            </a: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Os testes de estresse ocorrem em ambientes controlados e seguros.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São supervisionados por profissionais de saúde qualificados.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Nos testes físicos, monitoram-se sinais vitais durante atividades.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Nos psicológicos, avaliam-se reações a situações estressantes.</a:t>
            </a:r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152</Words>
  <Application>Microsoft Office PowerPoint</Application>
  <PresentationFormat>Ecrã Panorâmico</PresentationFormat>
  <Paragraphs>8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Nova</vt:lpstr>
      <vt:lpstr>ConfettiVTI</vt:lpstr>
      <vt:lpstr>Teste Estresse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Paulo Ryan de Oliveira Tomaz</cp:lastModifiedBy>
  <cp:revision>131</cp:revision>
  <dcterms:created xsi:type="dcterms:W3CDTF">2025-10-26T21:54:37Z</dcterms:created>
  <dcterms:modified xsi:type="dcterms:W3CDTF">2025-10-27T11:51:11Z</dcterms:modified>
</cp:coreProperties>
</file>