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64" dt="2025-10-26T22:57:18.016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Exploratório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6486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exploratório é uma abordagem ampla e intencional, diferente do teste ad-hoc.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Ele exige propósito e não ocorre de forma totalmente espontânea.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Depende da prática, intuição e experiência do testador.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Segundo Braga e Pretz, baseia-se no conhecimento e habilidade do profissional.</a:t>
            </a: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Serão discutidos conceitos, técnicas e desafios dos testes exploratórios.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O estudo aborda o estado da arte e compara com os testes ad-hoc.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Também analisa a relevância dos testes exploratórios em metodologias ágeis.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Por fim, apresenta conclusões gerais sobre o tema.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testes exploratórios são comuns em projetos sem documentação detalhada.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São úteis em contextos ágeis ou com pouco conhecimento do sistema.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Permitem descobrir funções, dados e áreas instáveis do produto.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Sua eficácia depende </a:t>
            </a:r>
            <a:r>
              <a:rPr lang="pt-BR" u="sng" dirty="0">
                <a:solidFill>
                  <a:schemeClr val="bg1"/>
                </a:solidFill>
              </a:rPr>
              <a:t>do</a:t>
            </a:r>
            <a:r>
              <a:rPr lang="pt-BR" dirty="0">
                <a:solidFill>
                  <a:schemeClr val="bg1"/>
                </a:solidFill>
              </a:rPr>
              <a:t> tempo, da tecnologia e do conhecimento do testador.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Ecrã Panorâmico</PresentationFormat>
  <Paragraphs>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Exploratório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114</cp:revision>
  <dcterms:created xsi:type="dcterms:W3CDTF">2025-10-26T21:54:37Z</dcterms:created>
  <dcterms:modified xsi:type="dcterms:W3CDTF">2025-10-27T11:54:09Z</dcterms:modified>
</cp:coreProperties>
</file>