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200" dt="2025-10-26T23:23:15.362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Manual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O teste manual é realizado por um testador sem automação.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O profissional executa ações como clicar e inserir dados manualmente.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Verifica se o software cumpre os requisitos especificados.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É usado para avaliar o comportamento real do sistema.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 dirty="0"/>
          </a:p>
          <a:p>
            <a:r>
              <a:rPr lang="pt-BR" dirty="0">
                <a:solidFill>
                  <a:schemeClr val="bg1"/>
                </a:solidFill>
              </a:rPr>
              <a:t>O teste manual garante que o software seja estável, funcional e intuitivo.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Aproveita a intuição e observação humana para detectar defeitos e problemas de usabilidade.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É diferente da automação, que depende de scripts e ferramentas.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Pode ser aplicado em testes unitários, de integração, sistema e aceitação.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 processo estruturado é crucial para testes manuais eficazes.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Ele garante cobertura completa e repetibilidade dos testes.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Envolve análise de requisitos para entender o sistema e esclarecer ambiguidades.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Inclui a criação de um plano de teste detalhando escopo, objetivos e abordagem.</a:t>
            </a:r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de-DE" sz="1600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de-DE" sz="16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166</Words>
  <Application>Microsoft Office PowerPoint</Application>
  <PresentationFormat>Ecrã Panorâmico</PresentationFormat>
  <Paragraphs>9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Manual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193</cp:revision>
  <dcterms:created xsi:type="dcterms:W3CDTF">2025-10-26T21:54:37Z</dcterms:created>
  <dcterms:modified xsi:type="dcterms:W3CDTF">2025-10-27T12:00:31Z</dcterms:modified>
</cp:coreProperties>
</file>