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2D0EB-1AF0-6C01-A4D0-F3E3DFEBCAA3}" v="167" dt="2025-10-26T23:17:23.864"/>
    <p1510:client id="{54F6DBF0-ECA8-B53C-E3DC-6A39ACF16A76}" v="202" dt="2025-10-26T22:49:4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10/27/2025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 err="1">
                <a:solidFill>
                  <a:srgbClr val="FFFFFF"/>
                </a:solidFill>
                <a:ea typeface="+mj-lt"/>
                <a:cs typeface="+mj-lt"/>
              </a:rPr>
              <a:t>Recuperação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45FF6-F692-02BE-9C99-E37E62FE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teste de recuperação verifica se o software se recupera de falhas.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Inclui falhas de hardware, software e problemas de rede.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Avalia a capacidade do sistema de continuar operações após desastres.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Garante a integridade e estabilidade do software em situações adversas.</a:t>
            </a:r>
            <a:endParaRPr lang="de-DE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teste de recuperação reverte o software a um ponto de integridade conhecida.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As transações são reprocessadas até o ponto de falha.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Avalia a capacidade do sistema de restaurar operações corretamente.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Garante confiabilidade após incidentes ou falhas.</a:t>
            </a:r>
            <a:endParaRPr lang="de-DE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" y="2969435"/>
            <a:ext cx="12182077" cy="30359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banco de testes deve simular ao máximo as condições reais de implantação.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Alterações em hardware, software e firmware devem refletir o ambiente final.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Testes exaustivos garantem verificação completa, mesmo sendo caros e demorados.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Sempre que possível, use o hardware destino para restaurar e validar backups.</a:t>
            </a:r>
            <a:endParaRPr lang="de-DE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165</Words>
  <Application>Microsoft Office PowerPoint</Application>
  <PresentationFormat>Ecrã Panorâmico</PresentationFormat>
  <Paragraphs>8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Nova</vt:lpstr>
      <vt:lpstr>ConfettiVTI</vt:lpstr>
      <vt:lpstr>Teste Recuperação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Paulo Ryan de Oliveira Tomaz</cp:lastModifiedBy>
  <cp:revision>172</cp:revision>
  <dcterms:created xsi:type="dcterms:W3CDTF">2025-10-26T21:54:37Z</dcterms:created>
  <dcterms:modified xsi:type="dcterms:W3CDTF">2025-10-27T12:02:22Z</dcterms:modified>
</cp:coreProperties>
</file>