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185" dt="2025-10-26T23:20:18.185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err="1">
                <a:solidFill>
                  <a:srgbClr val="FFFFFF"/>
                </a:solidFill>
                <a:ea typeface="+mj-lt"/>
                <a:cs typeface="+mj-lt"/>
              </a:rPr>
              <a:t>Segurança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teste de segurança garante a proteção de dados em sistemas e redes.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Avalia vulnerabilidades e possíveis pontos de falha.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Identifica riscos de exploração por invasores ou hackers.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Assegura integridade, disponibilidade e confidencialidade das informações.</a:t>
            </a:r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Os testes de segurança são realizados por especialistas ou consultorias.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Usam técnicas como análise de código, varredura de portas e testes de penetração.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Identificam vulnerabilidades para fortalecer a segurança do sistema.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Permitem corrigir falhas e reduzir riscos de ataques cibernéticos.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O teste de penetração simula ataques reais ao sistema ou aplicativo.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Seu objetivo é identificar vulnerabilidades e pontos de falha exploráveis.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É conduzido por profissionais especializados em segurança da informação.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Pode ser realizado com diferentes níveis de complexidade.</a:t>
            </a:r>
            <a:endParaRPr lang="de-DE" sz="28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de-DE" sz="16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152</Words>
  <Application>Microsoft Office PowerPoint</Application>
  <PresentationFormat>Ecrã Panorâmico</PresentationFormat>
  <Paragraphs>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Segurança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183</cp:revision>
  <dcterms:created xsi:type="dcterms:W3CDTF">2025-10-26T21:54:37Z</dcterms:created>
  <dcterms:modified xsi:type="dcterms:W3CDTF">2025-10-27T12:10:22Z</dcterms:modified>
</cp:coreProperties>
</file>